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4"/>
  </p:notesMasterIdLst>
  <p:sldIdLst>
    <p:sldId id="256" r:id="rId2"/>
    <p:sldId id="260" r:id="rId3"/>
    <p:sldId id="301" r:id="rId4"/>
    <p:sldId id="261" r:id="rId5"/>
    <p:sldId id="299" r:id="rId6"/>
    <p:sldId id="292" r:id="rId7"/>
    <p:sldId id="297" r:id="rId8"/>
    <p:sldId id="298" r:id="rId9"/>
    <p:sldId id="302" r:id="rId10"/>
    <p:sldId id="303" r:id="rId11"/>
    <p:sldId id="304" r:id="rId12"/>
    <p:sldId id="300" r:id="rId13"/>
  </p:sldIdLst>
  <p:sldSz cx="9144000" cy="5143500" type="screen16x9"/>
  <p:notesSz cx="6858000" cy="9144000"/>
  <p:embeddedFontLst>
    <p:embeddedFont>
      <p:font typeface="Abel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erriweather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59F04B-FA17-4CC3-A48E-CC8DC11DED51}">
  <a:tblStyle styleId="{7B59F04B-FA17-4CC3-A48E-CC8DC11DED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Stijl, thema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aee7cff8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aee7cff8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225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aee7cff8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aee7cff8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9141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430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aee7cff86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aee7cff86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aee7cff8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aee7cff8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834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aee7cff8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aee7cff8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aee7cff8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aee7cff8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1797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aee7cff8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aee7cff8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122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aee7cff8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aee7cff8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0670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aee7cff8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aee7cff8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330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aee7cff8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aee7cff8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8875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43300" y="1594938"/>
            <a:ext cx="3857400" cy="16155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 sz="45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 sz="45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 sz="45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 sz="45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 sz="45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 sz="45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 sz="45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 sz="4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43300" y="3210463"/>
            <a:ext cx="3857400" cy="33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bel"/>
              <a:buNone/>
              <a:defRPr sz="16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bel"/>
              <a:buNone/>
              <a:defRPr sz="16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bel"/>
              <a:buNone/>
              <a:defRPr sz="16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bel"/>
              <a:buNone/>
              <a:defRPr sz="16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bel"/>
              <a:buNone/>
              <a:defRPr sz="16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bel"/>
              <a:buNone/>
              <a:defRPr sz="16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bel"/>
              <a:buNone/>
              <a:defRPr sz="16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bel"/>
              <a:buNone/>
              <a:defRPr sz="16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bel"/>
              <a:buNone/>
              <a:defRPr sz="16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 txBox="1">
            <a:spLocks noGrp="1"/>
          </p:cNvSpPr>
          <p:nvPr>
            <p:ph type="subTitle" idx="1"/>
          </p:nvPr>
        </p:nvSpPr>
        <p:spPr>
          <a:xfrm>
            <a:off x="714525" y="2650575"/>
            <a:ext cx="2333400" cy="3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subTitle" idx="2"/>
          </p:nvPr>
        </p:nvSpPr>
        <p:spPr>
          <a:xfrm>
            <a:off x="714525" y="2939801"/>
            <a:ext cx="2333400" cy="12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ubTitle" idx="3"/>
          </p:nvPr>
        </p:nvSpPr>
        <p:spPr>
          <a:xfrm>
            <a:off x="3405300" y="2650575"/>
            <a:ext cx="2333400" cy="3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ubTitle" idx="4"/>
          </p:nvPr>
        </p:nvSpPr>
        <p:spPr>
          <a:xfrm>
            <a:off x="3405300" y="2939801"/>
            <a:ext cx="2333400" cy="12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subTitle" idx="5"/>
          </p:nvPr>
        </p:nvSpPr>
        <p:spPr>
          <a:xfrm>
            <a:off x="6096075" y="2650575"/>
            <a:ext cx="2333400" cy="3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ubTitle" idx="6"/>
          </p:nvPr>
        </p:nvSpPr>
        <p:spPr>
          <a:xfrm>
            <a:off x="6096075" y="2939801"/>
            <a:ext cx="2333400" cy="12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714525" y="542225"/>
            <a:ext cx="77148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2500">
                <a:latin typeface="Abel"/>
                <a:ea typeface="Abel"/>
                <a:cs typeface="Abel"/>
                <a:sym typeface="Ab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2500">
                <a:latin typeface="Abel"/>
                <a:ea typeface="Abel"/>
                <a:cs typeface="Abel"/>
                <a:sym typeface="Ab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2500">
                <a:latin typeface="Abel"/>
                <a:ea typeface="Abel"/>
                <a:cs typeface="Abel"/>
                <a:sym typeface="Ab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2500">
                <a:latin typeface="Abel"/>
                <a:ea typeface="Abel"/>
                <a:cs typeface="Abel"/>
                <a:sym typeface="Ab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2500">
                <a:latin typeface="Abel"/>
                <a:ea typeface="Abel"/>
                <a:cs typeface="Abel"/>
                <a:sym typeface="Ab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2500">
                <a:latin typeface="Abel"/>
                <a:ea typeface="Abel"/>
                <a:cs typeface="Abel"/>
                <a:sym typeface="Ab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2500">
                <a:latin typeface="Abel"/>
                <a:ea typeface="Abel"/>
                <a:cs typeface="Abel"/>
                <a:sym typeface="Ab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2500"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14525" y="2150850"/>
            <a:ext cx="771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body" idx="1"/>
          </p:nvPr>
        </p:nvSpPr>
        <p:spPr>
          <a:xfrm>
            <a:off x="714525" y="1152475"/>
            <a:ext cx="3597000" cy="3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⬦"/>
              <a:defRPr sz="1400">
                <a:solidFill>
                  <a:srgbClr val="FFFFFF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□"/>
              <a:defRPr>
                <a:solidFill>
                  <a:srgbClr val="FFFFFF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⬥"/>
              <a:defRPr>
                <a:solidFill>
                  <a:srgbClr val="FFFFFF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→"/>
              <a:defRPr>
                <a:solidFill>
                  <a:srgbClr val="FFFFFF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←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597000" cy="3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⬦"/>
              <a:defRPr sz="1400">
                <a:solidFill>
                  <a:srgbClr val="FFFFFF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□"/>
              <a:defRPr>
                <a:solidFill>
                  <a:srgbClr val="FFFFFF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⬥"/>
              <a:defRPr>
                <a:solidFill>
                  <a:srgbClr val="FFFFFF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→"/>
              <a:defRPr>
                <a:solidFill>
                  <a:srgbClr val="FFFFFF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←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14525" y="542225"/>
            <a:ext cx="77148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714525" y="1389600"/>
            <a:ext cx="2808000" cy="32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⬦"/>
              <a:defRPr sz="1200"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□"/>
              <a:defRPr sz="1200">
                <a:solidFill>
                  <a:srgbClr val="FFFFFF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⬥"/>
              <a:defRPr sz="1200">
                <a:solidFill>
                  <a:srgbClr val="FFFFFF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→"/>
              <a:defRPr sz="1200">
                <a:solidFill>
                  <a:srgbClr val="FFFFFF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←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714525" y="542225"/>
            <a:ext cx="77148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714525" y="1233175"/>
            <a:ext cx="38574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subTitle" idx="1"/>
          </p:nvPr>
        </p:nvSpPr>
        <p:spPr>
          <a:xfrm>
            <a:off x="714525" y="2803075"/>
            <a:ext cx="3857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2"/>
          </p:nvPr>
        </p:nvSpPr>
        <p:spPr>
          <a:xfrm>
            <a:off x="4572000" y="724075"/>
            <a:ext cx="3857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⬦"/>
              <a:defRPr>
                <a:solidFill>
                  <a:srgbClr val="FFFFFF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□"/>
              <a:defRPr>
                <a:solidFill>
                  <a:srgbClr val="FFFFFF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⬥"/>
              <a:defRPr>
                <a:solidFill>
                  <a:srgbClr val="FFFFFF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→"/>
              <a:defRPr>
                <a:solidFill>
                  <a:srgbClr val="FFFFFF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←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"/>
          <p:cNvSpPr txBox="1">
            <a:spLocks noGrp="1"/>
          </p:cNvSpPr>
          <p:nvPr>
            <p:ph type="body" idx="1"/>
          </p:nvPr>
        </p:nvSpPr>
        <p:spPr>
          <a:xfrm>
            <a:off x="714525" y="4225450"/>
            <a:ext cx="59988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 hasCustomPrompt="1"/>
          </p:nvPr>
        </p:nvSpPr>
        <p:spPr>
          <a:xfrm>
            <a:off x="714525" y="1106125"/>
            <a:ext cx="77148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714525" y="3152225"/>
            <a:ext cx="77148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⬦"/>
              <a:defRPr>
                <a:solidFill>
                  <a:srgbClr val="FFFFFF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□"/>
              <a:defRPr>
                <a:solidFill>
                  <a:srgbClr val="FFFFFF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⬥"/>
              <a:defRPr>
                <a:solidFill>
                  <a:srgbClr val="FFFFFF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→"/>
              <a:defRPr>
                <a:solidFill>
                  <a:srgbClr val="FFFFFF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←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title"/>
          </p:nvPr>
        </p:nvSpPr>
        <p:spPr>
          <a:xfrm>
            <a:off x="2643300" y="3031738"/>
            <a:ext cx="3857400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500">
                <a:latin typeface="Abel"/>
                <a:ea typeface="Abel"/>
                <a:cs typeface="Abel"/>
                <a:sym typeface="Abe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500">
                <a:latin typeface="Abel"/>
                <a:ea typeface="Abel"/>
                <a:cs typeface="Abel"/>
                <a:sym typeface="Abe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500">
                <a:latin typeface="Abel"/>
                <a:ea typeface="Abel"/>
                <a:cs typeface="Abel"/>
                <a:sym typeface="Abe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500">
                <a:latin typeface="Abel"/>
                <a:ea typeface="Abel"/>
                <a:cs typeface="Abel"/>
                <a:sym typeface="Abe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500">
                <a:latin typeface="Abel"/>
                <a:ea typeface="Abel"/>
                <a:cs typeface="Abel"/>
                <a:sym typeface="Abe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500">
                <a:latin typeface="Abel"/>
                <a:ea typeface="Abel"/>
                <a:cs typeface="Abel"/>
                <a:sym typeface="Abe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500">
                <a:latin typeface="Abel"/>
                <a:ea typeface="Abel"/>
                <a:cs typeface="Abel"/>
                <a:sym typeface="Abe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500"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subTitle" idx="1"/>
          </p:nvPr>
        </p:nvSpPr>
        <p:spPr>
          <a:xfrm>
            <a:off x="2643300" y="1647063"/>
            <a:ext cx="3857400" cy="140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el"/>
              <a:buChar char="⬦"/>
              <a:defRPr sz="1800"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l"/>
              <a:buChar char="○"/>
              <a:defRPr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l"/>
              <a:buChar char="□"/>
              <a:defRPr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l"/>
              <a:buChar char="⬥"/>
              <a:defRPr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l"/>
              <a:buChar char="●"/>
              <a:defRPr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l"/>
              <a:buChar char="■"/>
              <a:defRPr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l"/>
              <a:buChar char="●"/>
              <a:defRPr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l"/>
              <a:buChar char="→"/>
              <a:defRPr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bel"/>
              <a:buChar char="←"/>
              <a:defRPr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61" r:id="rId9"/>
    <p:sldLayoutId id="2147483662" r:id="rId10"/>
    <p:sldLayoutId id="2147483670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cid:image003.png@01D5F78E.2017E03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5412;p59">
            <a:extLst>
              <a:ext uri="{FF2B5EF4-FFF2-40B4-BE49-F238E27FC236}">
                <a16:creationId xmlns:a16="http://schemas.microsoft.com/office/drawing/2014/main" id="{97CF91DD-2A9D-4777-9F53-24F80262E700}"/>
              </a:ext>
            </a:extLst>
          </p:cNvPr>
          <p:cNvGrpSpPr/>
          <p:nvPr/>
        </p:nvGrpSpPr>
        <p:grpSpPr>
          <a:xfrm rot="5400000">
            <a:off x="5440798" y="1927718"/>
            <a:ext cx="913931" cy="915055"/>
            <a:chOff x="5687770" y="2885496"/>
            <a:chExt cx="369638" cy="369606"/>
          </a:xfrm>
          <a:solidFill>
            <a:schemeClr val="bg1">
              <a:lumMod val="75000"/>
            </a:schemeClr>
          </a:solidFill>
        </p:grpSpPr>
        <p:sp>
          <p:nvSpPr>
            <p:cNvPr id="12" name="Google Shape;15413;p59">
              <a:extLst>
                <a:ext uri="{FF2B5EF4-FFF2-40B4-BE49-F238E27FC236}">
                  <a16:creationId xmlns:a16="http://schemas.microsoft.com/office/drawing/2014/main" id="{0733E6C5-7D55-4864-BB3C-8738D4BD0AF4}"/>
                </a:ext>
              </a:extLst>
            </p:cNvPr>
            <p:cNvSpPr/>
            <p:nvPr/>
          </p:nvSpPr>
          <p:spPr>
            <a:xfrm>
              <a:off x="5772594" y="3003366"/>
              <a:ext cx="112113" cy="110872"/>
            </a:xfrm>
            <a:custGeom>
              <a:avLst/>
              <a:gdLst/>
              <a:ahLst/>
              <a:cxnLst/>
              <a:rect l="l" t="t" r="r" b="b"/>
              <a:pathLst>
                <a:path w="3525" h="3486" extrusionOk="0">
                  <a:moveTo>
                    <a:pt x="3346" y="0"/>
                  </a:moveTo>
                  <a:cubicBezTo>
                    <a:pt x="3302" y="0"/>
                    <a:pt x="3257" y="15"/>
                    <a:pt x="3227" y="45"/>
                  </a:cubicBezTo>
                  <a:lnTo>
                    <a:pt x="60" y="3212"/>
                  </a:lnTo>
                  <a:cubicBezTo>
                    <a:pt x="1" y="3271"/>
                    <a:pt x="1" y="3390"/>
                    <a:pt x="60" y="3450"/>
                  </a:cubicBezTo>
                  <a:cubicBezTo>
                    <a:pt x="84" y="3474"/>
                    <a:pt x="132" y="3486"/>
                    <a:pt x="179" y="3486"/>
                  </a:cubicBezTo>
                  <a:cubicBezTo>
                    <a:pt x="215" y="3486"/>
                    <a:pt x="263" y="3474"/>
                    <a:pt x="298" y="3450"/>
                  </a:cubicBezTo>
                  <a:lnTo>
                    <a:pt x="3465" y="283"/>
                  </a:lnTo>
                  <a:cubicBezTo>
                    <a:pt x="3525" y="223"/>
                    <a:pt x="3525" y="116"/>
                    <a:pt x="3465" y="45"/>
                  </a:cubicBezTo>
                  <a:cubicBezTo>
                    <a:pt x="3436" y="15"/>
                    <a:pt x="3391" y="0"/>
                    <a:pt x="3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414;p59">
              <a:extLst>
                <a:ext uri="{FF2B5EF4-FFF2-40B4-BE49-F238E27FC236}">
                  <a16:creationId xmlns:a16="http://schemas.microsoft.com/office/drawing/2014/main" id="{8D3A909E-564D-4492-80DD-3D6EDE59A7CF}"/>
                </a:ext>
              </a:extLst>
            </p:cNvPr>
            <p:cNvSpPr/>
            <p:nvPr/>
          </p:nvSpPr>
          <p:spPr>
            <a:xfrm>
              <a:off x="5800996" y="3031736"/>
              <a:ext cx="112113" cy="110904"/>
            </a:xfrm>
            <a:custGeom>
              <a:avLst/>
              <a:gdLst/>
              <a:ahLst/>
              <a:cxnLst/>
              <a:rect l="l" t="t" r="r" b="b"/>
              <a:pathLst>
                <a:path w="3525" h="3487" extrusionOk="0">
                  <a:moveTo>
                    <a:pt x="3346" y="1"/>
                  </a:moveTo>
                  <a:cubicBezTo>
                    <a:pt x="3302" y="1"/>
                    <a:pt x="3257" y="16"/>
                    <a:pt x="3227" y="46"/>
                  </a:cubicBezTo>
                  <a:lnTo>
                    <a:pt x="60" y="3213"/>
                  </a:lnTo>
                  <a:cubicBezTo>
                    <a:pt x="1" y="3272"/>
                    <a:pt x="1" y="3391"/>
                    <a:pt x="60" y="3451"/>
                  </a:cubicBezTo>
                  <a:cubicBezTo>
                    <a:pt x="84" y="3475"/>
                    <a:pt x="132" y="3487"/>
                    <a:pt x="179" y="3487"/>
                  </a:cubicBezTo>
                  <a:cubicBezTo>
                    <a:pt x="215" y="3487"/>
                    <a:pt x="263" y="3475"/>
                    <a:pt x="298" y="3451"/>
                  </a:cubicBezTo>
                  <a:lnTo>
                    <a:pt x="3465" y="284"/>
                  </a:lnTo>
                  <a:cubicBezTo>
                    <a:pt x="3525" y="224"/>
                    <a:pt x="3525" y="117"/>
                    <a:pt x="3465" y="46"/>
                  </a:cubicBezTo>
                  <a:cubicBezTo>
                    <a:pt x="3436" y="16"/>
                    <a:pt x="3391" y="1"/>
                    <a:pt x="3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415;p59">
              <a:extLst>
                <a:ext uri="{FF2B5EF4-FFF2-40B4-BE49-F238E27FC236}">
                  <a16:creationId xmlns:a16="http://schemas.microsoft.com/office/drawing/2014/main" id="{4CE599F4-53D2-46E7-A059-092E2A2236E8}"/>
                </a:ext>
              </a:extLst>
            </p:cNvPr>
            <p:cNvSpPr/>
            <p:nvPr/>
          </p:nvSpPr>
          <p:spPr>
            <a:xfrm>
              <a:off x="5829016" y="3141558"/>
              <a:ext cx="31455" cy="30247"/>
            </a:xfrm>
            <a:custGeom>
              <a:avLst/>
              <a:gdLst/>
              <a:ahLst/>
              <a:cxnLst/>
              <a:rect l="l" t="t" r="r" b="b"/>
              <a:pathLst>
                <a:path w="989" h="951" extrusionOk="0">
                  <a:moveTo>
                    <a:pt x="810" y="1"/>
                  </a:moveTo>
                  <a:cubicBezTo>
                    <a:pt x="766" y="1"/>
                    <a:pt x="721" y="16"/>
                    <a:pt x="691" y="45"/>
                  </a:cubicBezTo>
                  <a:lnTo>
                    <a:pt x="72" y="665"/>
                  </a:lnTo>
                  <a:cubicBezTo>
                    <a:pt x="1" y="724"/>
                    <a:pt x="1" y="843"/>
                    <a:pt x="72" y="903"/>
                  </a:cubicBezTo>
                  <a:cubicBezTo>
                    <a:pt x="96" y="938"/>
                    <a:pt x="144" y="950"/>
                    <a:pt x="191" y="950"/>
                  </a:cubicBezTo>
                  <a:cubicBezTo>
                    <a:pt x="227" y="950"/>
                    <a:pt x="275" y="938"/>
                    <a:pt x="298" y="903"/>
                  </a:cubicBezTo>
                  <a:lnTo>
                    <a:pt x="929" y="284"/>
                  </a:lnTo>
                  <a:cubicBezTo>
                    <a:pt x="989" y="224"/>
                    <a:pt x="989" y="105"/>
                    <a:pt x="929" y="45"/>
                  </a:cubicBezTo>
                  <a:cubicBezTo>
                    <a:pt x="900" y="16"/>
                    <a:pt x="855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416;p59">
              <a:extLst>
                <a:ext uri="{FF2B5EF4-FFF2-40B4-BE49-F238E27FC236}">
                  <a16:creationId xmlns:a16="http://schemas.microsoft.com/office/drawing/2014/main" id="{122221E3-DCDF-44B0-8843-9443B0E61006}"/>
                </a:ext>
              </a:extLst>
            </p:cNvPr>
            <p:cNvSpPr/>
            <p:nvPr/>
          </p:nvSpPr>
          <p:spPr>
            <a:xfrm>
              <a:off x="5866514" y="3060519"/>
              <a:ext cx="75378" cy="73788"/>
            </a:xfrm>
            <a:custGeom>
              <a:avLst/>
              <a:gdLst/>
              <a:ahLst/>
              <a:cxnLst/>
              <a:rect l="l" t="t" r="r" b="b"/>
              <a:pathLst>
                <a:path w="2370" h="2320" extrusionOk="0">
                  <a:moveTo>
                    <a:pt x="2179" y="1"/>
                  </a:moveTo>
                  <a:cubicBezTo>
                    <a:pt x="2135" y="1"/>
                    <a:pt x="2090" y="16"/>
                    <a:pt x="2060" y="46"/>
                  </a:cubicBezTo>
                  <a:lnTo>
                    <a:pt x="60" y="2034"/>
                  </a:lnTo>
                  <a:cubicBezTo>
                    <a:pt x="0" y="2093"/>
                    <a:pt x="0" y="2212"/>
                    <a:pt x="60" y="2272"/>
                  </a:cubicBezTo>
                  <a:cubicBezTo>
                    <a:pt x="96" y="2308"/>
                    <a:pt x="143" y="2320"/>
                    <a:pt x="179" y="2320"/>
                  </a:cubicBezTo>
                  <a:cubicBezTo>
                    <a:pt x="227" y="2320"/>
                    <a:pt x="274" y="2308"/>
                    <a:pt x="298" y="2272"/>
                  </a:cubicBezTo>
                  <a:lnTo>
                    <a:pt x="2298" y="284"/>
                  </a:lnTo>
                  <a:cubicBezTo>
                    <a:pt x="2370" y="212"/>
                    <a:pt x="2370" y="105"/>
                    <a:pt x="2298" y="46"/>
                  </a:cubicBezTo>
                  <a:cubicBezTo>
                    <a:pt x="2269" y="16"/>
                    <a:pt x="2224" y="1"/>
                    <a:pt x="2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417;p59">
              <a:extLst>
                <a:ext uri="{FF2B5EF4-FFF2-40B4-BE49-F238E27FC236}">
                  <a16:creationId xmlns:a16="http://schemas.microsoft.com/office/drawing/2014/main" id="{E3AEC0E9-27B8-4CD7-B7EC-A07373419065}"/>
                </a:ext>
              </a:extLst>
            </p:cNvPr>
            <p:cNvSpPr/>
            <p:nvPr/>
          </p:nvSpPr>
          <p:spPr>
            <a:xfrm>
              <a:off x="5687770" y="2885496"/>
              <a:ext cx="369638" cy="369606"/>
            </a:xfrm>
            <a:custGeom>
              <a:avLst/>
              <a:gdLst/>
              <a:ahLst/>
              <a:cxnLst/>
              <a:rect l="l" t="t" r="r" b="b"/>
              <a:pathLst>
                <a:path w="11622" h="11621" extrusionOk="0">
                  <a:moveTo>
                    <a:pt x="7275" y="357"/>
                  </a:moveTo>
                  <a:lnTo>
                    <a:pt x="7466" y="548"/>
                  </a:lnTo>
                  <a:lnTo>
                    <a:pt x="7466" y="560"/>
                  </a:lnTo>
                  <a:cubicBezTo>
                    <a:pt x="7335" y="810"/>
                    <a:pt x="7383" y="1131"/>
                    <a:pt x="7573" y="1334"/>
                  </a:cubicBezTo>
                  <a:cubicBezTo>
                    <a:pt x="7702" y="1462"/>
                    <a:pt x="7864" y="1527"/>
                    <a:pt x="8028" y="1527"/>
                  </a:cubicBezTo>
                  <a:cubicBezTo>
                    <a:pt x="8137" y="1527"/>
                    <a:pt x="8247" y="1498"/>
                    <a:pt x="8347" y="1441"/>
                  </a:cubicBezTo>
                  <a:lnTo>
                    <a:pt x="8359" y="1441"/>
                  </a:lnTo>
                  <a:lnTo>
                    <a:pt x="8811" y="1881"/>
                  </a:lnTo>
                  <a:lnTo>
                    <a:pt x="8811" y="1905"/>
                  </a:lnTo>
                  <a:cubicBezTo>
                    <a:pt x="8680" y="2155"/>
                    <a:pt x="8716" y="2465"/>
                    <a:pt x="8918" y="2679"/>
                  </a:cubicBezTo>
                  <a:cubicBezTo>
                    <a:pt x="9040" y="2800"/>
                    <a:pt x="9199" y="2866"/>
                    <a:pt x="9364" y="2866"/>
                  </a:cubicBezTo>
                  <a:cubicBezTo>
                    <a:pt x="9474" y="2866"/>
                    <a:pt x="9587" y="2836"/>
                    <a:pt x="9692" y="2774"/>
                  </a:cubicBezTo>
                  <a:lnTo>
                    <a:pt x="9704" y="2774"/>
                  </a:lnTo>
                  <a:lnTo>
                    <a:pt x="10145" y="3227"/>
                  </a:lnTo>
                  <a:lnTo>
                    <a:pt x="10145" y="3239"/>
                  </a:lnTo>
                  <a:cubicBezTo>
                    <a:pt x="10014" y="3489"/>
                    <a:pt x="10061" y="3810"/>
                    <a:pt x="10252" y="4013"/>
                  </a:cubicBezTo>
                  <a:cubicBezTo>
                    <a:pt x="10381" y="4141"/>
                    <a:pt x="10543" y="4205"/>
                    <a:pt x="10707" y="4205"/>
                  </a:cubicBezTo>
                  <a:cubicBezTo>
                    <a:pt x="10816" y="4205"/>
                    <a:pt x="10926" y="4177"/>
                    <a:pt x="11026" y="4120"/>
                  </a:cubicBezTo>
                  <a:lnTo>
                    <a:pt x="11038" y="4120"/>
                  </a:lnTo>
                  <a:lnTo>
                    <a:pt x="11240" y="4310"/>
                  </a:lnTo>
                  <a:cubicBezTo>
                    <a:pt x="11276" y="4358"/>
                    <a:pt x="11288" y="4358"/>
                    <a:pt x="11276" y="4370"/>
                  </a:cubicBezTo>
                  <a:lnTo>
                    <a:pt x="10252" y="5394"/>
                  </a:lnTo>
                  <a:lnTo>
                    <a:pt x="9907" y="5060"/>
                  </a:lnTo>
                  <a:cubicBezTo>
                    <a:pt x="9877" y="5031"/>
                    <a:pt x="9832" y="5016"/>
                    <a:pt x="9788" y="5016"/>
                  </a:cubicBezTo>
                  <a:cubicBezTo>
                    <a:pt x="9743" y="5016"/>
                    <a:pt x="9698" y="5031"/>
                    <a:pt x="9669" y="5060"/>
                  </a:cubicBezTo>
                  <a:cubicBezTo>
                    <a:pt x="9609" y="5120"/>
                    <a:pt x="9609" y="5239"/>
                    <a:pt x="9669" y="5298"/>
                  </a:cubicBezTo>
                  <a:lnTo>
                    <a:pt x="10014" y="5632"/>
                  </a:lnTo>
                  <a:lnTo>
                    <a:pt x="4358" y="11287"/>
                  </a:lnTo>
                  <a:lnTo>
                    <a:pt x="4335" y="11287"/>
                  </a:lnTo>
                  <a:lnTo>
                    <a:pt x="4132" y="11097"/>
                  </a:lnTo>
                  <a:lnTo>
                    <a:pt x="4132" y="11085"/>
                  </a:lnTo>
                  <a:cubicBezTo>
                    <a:pt x="4275" y="10835"/>
                    <a:pt x="4227" y="10513"/>
                    <a:pt x="4013" y="10323"/>
                  </a:cubicBezTo>
                  <a:cubicBezTo>
                    <a:pt x="3894" y="10204"/>
                    <a:pt x="3715" y="10132"/>
                    <a:pt x="3561" y="10132"/>
                  </a:cubicBezTo>
                  <a:cubicBezTo>
                    <a:pt x="3453" y="10132"/>
                    <a:pt x="3346" y="10156"/>
                    <a:pt x="3239" y="10204"/>
                  </a:cubicBezTo>
                  <a:lnTo>
                    <a:pt x="3227" y="10204"/>
                  </a:lnTo>
                  <a:lnTo>
                    <a:pt x="2763" y="9739"/>
                  </a:lnTo>
                  <a:lnTo>
                    <a:pt x="2763" y="9728"/>
                  </a:lnTo>
                  <a:cubicBezTo>
                    <a:pt x="2906" y="9478"/>
                    <a:pt x="2858" y="9168"/>
                    <a:pt x="2644" y="8966"/>
                  </a:cubicBezTo>
                  <a:cubicBezTo>
                    <a:pt x="2518" y="8839"/>
                    <a:pt x="2354" y="8773"/>
                    <a:pt x="2188" y="8773"/>
                  </a:cubicBezTo>
                  <a:cubicBezTo>
                    <a:pt x="2089" y="8773"/>
                    <a:pt x="1988" y="8797"/>
                    <a:pt x="1894" y="8847"/>
                  </a:cubicBezTo>
                  <a:lnTo>
                    <a:pt x="1870" y="8847"/>
                  </a:lnTo>
                  <a:lnTo>
                    <a:pt x="1417" y="8394"/>
                  </a:lnTo>
                  <a:lnTo>
                    <a:pt x="1417" y="8370"/>
                  </a:lnTo>
                  <a:cubicBezTo>
                    <a:pt x="1548" y="8120"/>
                    <a:pt x="1501" y="7811"/>
                    <a:pt x="1298" y="7620"/>
                  </a:cubicBezTo>
                  <a:cubicBezTo>
                    <a:pt x="1166" y="7488"/>
                    <a:pt x="1003" y="7419"/>
                    <a:pt x="838" y="7419"/>
                  </a:cubicBezTo>
                  <a:cubicBezTo>
                    <a:pt x="736" y="7419"/>
                    <a:pt x="632" y="7446"/>
                    <a:pt x="536" y="7501"/>
                  </a:cubicBezTo>
                  <a:lnTo>
                    <a:pt x="525" y="7501"/>
                  </a:lnTo>
                  <a:lnTo>
                    <a:pt x="322" y="7299"/>
                  </a:lnTo>
                  <a:lnTo>
                    <a:pt x="322" y="7287"/>
                  </a:lnTo>
                  <a:lnTo>
                    <a:pt x="322" y="7275"/>
                  </a:lnTo>
                  <a:lnTo>
                    <a:pt x="5978" y="1619"/>
                  </a:lnTo>
                  <a:lnTo>
                    <a:pt x="6335" y="1977"/>
                  </a:lnTo>
                  <a:cubicBezTo>
                    <a:pt x="6370" y="2000"/>
                    <a:pt x="6418" y="2024"/>
                    <a:pt x="6454" y="2024"/>
                  </a:cubicBezTo>
                  <a:cubicBezTo>
                    <a:pt x="6501" y="2024"/>
                    <a:pt x="6549" y="2000"/>
                    <a:pt x="6573" y="1977"/>
                  </a:cubicBezTo>
                  <a:cubicBezTo>
                    <a:pt x="6632" y="1917"/>
                    <a:pt x="6632" y="1798"/>
                    <a:pt x="6573" y="1739"/>
                  </a:cubicBezTo>
                  <a:lnTo>
                    <a:pt x="6216" y="1381"/>
                  </a:lnTo>
                  <a:lnTo>
                    <a:pt x="7252" y="357"/>
                  </a:lnTo>
                  <a:close/>
                  <a:moveTo>
                    <a:pt x="7275" y="0"/>
                  </a:moveTo>
                  <a:cubicBezTo>
                    <a:pt x="7180" y="0"/>
                    <a:pt x="7097" y="24"/>
                    <a:pt x="7025" y="95"/>
                  </a:cubicBezTo>
                  <a:lnTo>
                    <a:pt x="96" y="7025"/>
                  </a:lnTo>
                  <a:cubicBezTo>
                    <a:pt x="36" y="7084"/>
                    <a:pt x="1" y="7168"/>
                    <a:pt x="1" y="7275"/>
                  </a:cubicBezTo>
                  <a:cubicBezTo>
                    <a:pt x="1" y="7358"/>
                    <a:pt x="24" y="7454"/>
                    <a:pt x="96" y="7525"/>
                  </a:cubicBezTo>
                  <a:lnTo>
                    <a:pt x="298" y="7715"/>
                  </a:lnTo>
                  <a:cubicBezTo>
                    <a:pt x="357" y="7782"/>
                    <a:pt x="449" y="7821"/>
                    <a:pt x="544" y="7821"/>
                  </a:cubicBezTo>
                  <a:cubicBezTo>
                    <a:pt x="602" y="7821"/>
                    <a:pt x="661" y="7807"/>
                    <a:pt x="715" y="7775"/>
                  </a:cubicBezTo>
                  <a:cubicBezTo>
                    <a:pt x="759" y="7753"/>
                    <a:pt x="806" y="7743"/>
                    <a:pt x="852" y="7743"/>
                  </a:cubicBezTo>
                  <a:cubicBezTo>
                    <a:pt x="932" y="7743"/>
                    <a:pt x="1012" y="7774"/>
                    <a:pt x="1072" y="7835"/>
                  </a:cubicBezTo>
                  <a:cubicBezTo>
                    <a:pt x="1156" y="7930"/>
                    <a:pt x="1191" y="8073"/>
                    <a:pt x="1132" y="8192"/>
                  </a:cubicBezTo>
                  <a:cubicBezTo>
                    <a:pt x="1048" y="8335"/>
                    <a:pt x="1084" y="8513"/>
                    <a:pt x="1191" y="8608"/>
                  </a:cubicBezTo>
                  <a:lnTo>
                    <a:pt x="1644" y="9073"/>
                  </a:lnTo>
                  <a:cubicBezTo>
                    <a:pt x="1710" y="9139"/>
                    <a:pt x="1803" y="9173"/>
                    <a:pt x="1895" y="9173"/>
                  </a:cubicBezTo>
                  <a:cubicBezTo>
                    <a:pt x="1953" y="9173"/>
                    <a:pt x="2010" y="9160"/>
                    <a:pt x="2060" y="9132"/>
                  </a:cubicBezTo>
                  <a:cubicBezTo>
                    <a:pt x="2107" y="9109"/>
                    <a:pt x="2159" y="9097"/>
                    <a:pt x="2210" y="9097"/>
                  </a:cubicBezTo>
                  <a:cubicBezTo>
                    <a:pt x="2290" y="9097"/>
                    <a:pt x="2367" y="9127"/>
                    <a:pt x="2418" y="9192"/>
                  </a:cubicBezTo>
                  <a:cubicBezTo>
                    <a:pt x="2513" y="9287"/>
                    <a:pt x="2537" y="9430"/>
                    <a:pt x="2477" y="9549"/>
                  </a:cubicBezTo>
                  <a:cubicBezTo>
                    <a:pt x="2406" y="9680"/>
                    <a:pt x="2441" y="9859"/>
                    <a:pt x="2549" y="9966"/>
                  </a:cubicBezTo>
                  <a:lnTo>
                    <a:pt x="3001" y="10430"/>
                  </a:lnTo>
                  <a:cubicBezTo>
                    <a:pt x="3067" y="10496"/>
                    <a:pt x="3160" y="10530"/>
                    <a:pt x="3252" y="10530"/>
                  </a:cubicBezTo>
                  <a:cubicBezTo>
                    <a:pt x="3310" y="10530"/>
                    <a:pt x="3367" y="10517"/>
                    <a:pt x="3418" y="10490"/>
                  </a:cubicBezTo>
                  <a:cubicBezTo>
                    <a:pt x="3464" y="10466"/>
                    <a:pt x="3516" y="10454"/>
                    <a:pt x="3567" y="10454"/>
                  </a:cubicBezTo>
                  <a:cubicBezTo>
                    <a:pt x="3647" y="10454"/>
                    <a:pt x="3724" y="10484"/>
                    <a:pt x="3775" y="10549"/>
                  </a:cubicBezTo>
                  <a:cubicBezTo>
                    <a:pt x="3870" y="10632"/>
                    <a:pt x="3894" y="10787"/>
                    <a:pt x="3834" y="10906"/>
                  </a:cubicBezTo>
                  <a:cubicBezTo>
                    <a:pt x="3763" y="11037"/>
                    <a:pt x="3799" y="11216"/>
                    <a:pt x="3894" y="11323"/>
                  </a:cubicBezTo>
                  <a:lnTo>
                    <a:pt x="4096" y="11514"/>
                  </a:lnTo>
                  <a:cubicBezTo>
                    <a:pt x="4156" y="11573"/>
                    <a:pt x="4239" y="11621"/>
                    <a:pt x="4346" y="11621"/>
                  </a:cubicBezTo>
                  <a:cubicBezTo>
                    <a:pt x="4430" y="11621"/>
                    <a:pt x="4525" y="11585"/>
                    <a:pt x="4596" y="11514"/>
                  </a:cubicBezTo>
                  <a:lnTo>
                    <a:pt x="11514" y="4596"/>
                  </a:lnTo>
                  <a:cubicBezTo>
                    <a:pt x="11574" y="4536"/>
                    <a:pt x="11621" y="4441"/>
                    <a:pt x="11621" y="4346"/>
                  </a:cubicBezTo>
                  <a:cubicBezTo>
                    <a:pt x="11621" y="4239"/>
                    <a:pt x="11585" y="4179"/>
                    <a:pt x="11538" y="4108"/>
                  </a:cubicBezTo>
                  <a:lnTo>
                    <a:pt x="11335" y="3905"/>
                  </a:lnTo>
                  <a:cubicBezTo>
                    <a:pt x="11275" y="3845"/>
                    <a:pt x="11180" y="3808"/>
                    <a:pt x="11082" y="3808"/>
                  </a:cubicBezTo>
                  <a:cubicBezTo>
                    <a:pt x="11027" y="3808"/>
                    <a:pt x="10970" y="3820"/>
                    <a:pt x="10919" y="3846"/>
                  </a:cubicBezTo>
                  <a:cubicBezTo>
                    <a:pt x="10872" y="3869"/>
                    <a:pt x="10822" y="3882"/>
                    <a:pt x="10772" y="3882"/>
                  </a:cubicBezTo>
                  <a:cubicBezTo>
                    <a:pt x="10693" y="3882"/>
                    <a:pt x="10615" y="3852"/>
                    <a:pt x="10550" y="3786"/>
                  </a:cubicBezTo>
                  <a:cubicBezTo>
                    <a:pt x="10466" y="3703"/>
                    <a:pt x="10431" y="3536"/>
                    <a:pt x="10490" y="3417"/>
                  </a:cubicBezTo>
                  <a:cubicBezTo>
                    <a:pt x="10561" y="3286"/>
                    <a:pt x="10550" y="3108"/>
                    <a:pt x="10431" y="3001"/>
                  </a:cubicBezTo>
                  <a:lnTo>
                    <a:pt x="9990" y="2560"/>
                  </a:lnTo>
                  <a:cubicBezTo>
                    <a:pt x="9923" y="2493"/>
                    <a:pt x="9829" y="2454"/>
                    <a:pt x="9736" y="2454"/>
                  </a:cubicBezTo>
                  <a:cubicBezTo>
                    <a:pt x="9679" y="2454"/>
                    <a:pt x="9623" y="2469"/>
                    <a:pt x="9573" y="2501"/>
                  </a:cubicBezTo>
                  <a:cubicBezTo>
                    <a:pt x="9530" y="2522"/>
                    <a:pt x="9481" y="2533"/>
                    <a:pt x="9432" y="2533"/>
                  </a:cubicBezTo>
                  <a:cubicBezTo>
                    <a:pt x="9347" y="2533"/>
                    <a:pt x="9260" y="2501"/>
                    <a:pt x="9192" y="2441"/>
                  </a:cubicBezTo>
                  <a:cubicBezTo>
                    <a:pt x="9109" y="2346"/>
                    <a:pt x="9073" y="2179"/>
                    <a:pt x="9133" y="2060"/>
                  </a:cubicBezTo>
                  <a:cubicBezTo>
                    <a:pt x="9204" y="1929"/>
                    <a:pt x="9192" y="1750"/>
                    <a:pt x="9073" y="1643"/>
                  </a:cubicBezTo>
                  <a:lnTo>
                    <a:pt x="8633" y="1203"/>
                  </a:lnTo>
                  <a:cubicBezTo>
                    <a:pt x="8567" y="1137"/>
                    <a:pt x="8474" y="1102"/>
                    <a:pt x="8381" y="1102"/>
                  </a:cubicBezTo>
                  <a:cubicBezTo>
                    <a:pt x="8324" y="1102"/>
                    <a:pt x="8266" y="1116"/>
                    <a:pt x="8216" y="1143"/>
                  </a:cubicBezTo>
                  <a:cubicBezTo>
                    <a:pt x="8169" y="1166"/>
                    <a:pt x="8117" y="1179"/>
                    <a:pt x="8065" y="1179"/>
                  </a:cubicBezTo>
                  <a:cubicBezTo>
                    <a:pt x="7983" y="1179"/>
                    <a:pt x="7900" y="1149"/>
                    <a:pt x="7835" y="1084"/>
                  </a:cubicBezTo>
                  <a:cubicBezTo>
                    <a:pt x="7752" y="988"/>
                    <a:pt x="7716" y="834"/>
                    <a:pt x="7775" y="715"/>
                  </a:cubicBezTo>
                  <a:cubicBezTo>
                    <a:pt x="7859" y="572"/>
                    <a:pt x="7835" y="393"/>
                    <a:pt x="7716" y="298"/>
                  </a:cubicBezTo>
                  <a:lnTo>
                    <a:pt x="7525" y="95"/>
                  </a:lnTo>
                  <a:cubicBezTo>
                    <a:pt x="7466" y="36"/>
                    <a:pt x="7383" y="0"/>
                    <a:pt x="7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418;p59">
              <a:extLst>
                <a:ext uri="{FF2B5EF4-FFF2-40B4-BE49-F238E27FC236}">
                  <a16:creationId xmlns:a16="http://schemas.microsoft.com/office/drawing/2014/main" id="{50095EE7-3014-4D1F-884F-7BC5648701DD}"/>
                </a:ext>
              </a:extLst>
            </p:cNvPr>
            <p:cNvSpPr/>
            <p:nvPr/>
          </p:nvSpPr>
          <p:spPr>
            <a:xfrm>
              <a:off x="5737386" y="2968794"/>
              <a:ext cx="182942" cy="181416"/>
            </a:xfrm>
            <a:custGeom>
              <a:avLst/>
              <a:gdLst/>
              <a:ahLst/>
              <a:cxnLst/>
              <a:rect l="l" t="t" r="r" b="b"/>
              <a:pathLst>
                <a:path w="5752" h="5704" extrusionOk="0">
                  <a:moveTo>
                    <a:pt x="4322" y="1"/>
                  </a:moveTo>
                  <a:cubicBezTo>
                    <a:pt x="4263" y="1"/>
                    <a:pt x="4203" y="24"/>
                    <a:pt x="4156" y="48"/>
                  </a:cubicBezTo>
                  <a:lnTo>
                    <a:pt x="60" y="4144"/>
                  </a:lnTo>
                  <a:cubicBezTo>
                    <a:pt x="12" y="4192"/>
                    <a:pt x="0" y="4251"/>
                    <a:pt x="0" y="4311"/>
                  </a:cubicBezTo>
                  <a:cubicBezTo>
                    <a:pt x="0" y="4370"/>
                    <a:pt x="36" y="4430"/>
                    <a:pt x="60" y="4477"/>
                  </a:cubicBezTo>
                  <a:lnTo>
                    <a:pt x="1251" y="5668"/>
                  </a:lnTo>
                  <a:cubicBezTo>
                    <a:pt x="1286" y="5692"/>
                    <a:pt x="1322" y="5704"/>
                    <a:pt x="1370" y="5704"/>
                  </a:cubicBezTo>
                  <a:cubicBezTo>
                    <a:pt x="1417" y="5704"/>
                    <a:pt x="1465" y="5692"/>
                    <a:pt x="1489" y="5668"/>
                  </a:cubicBezTo>
                  <a:cubicBezTo>
                    <a:pt x="1548" y="5608"/>
                    <a:pt x="1548" y="5489"/>
                    <a:pt x="1489" y="5430"/>
                  </a:cubicBezTo>
                  <a:lnTo>
                    <a:pt x="393" y="4323"/>
                  </a:lnTo>
                  <a:lnTo>
                    <a:pt x="4322" y="393"/>
                  </a:lnTo>
                  <a:lnTo>
                    <a:pt x="5418" y="1501"/>
                  </a:lnTo>
                  <a:cubicBezTo>
                    <a:pt x="5447" y="1531"/>
                    <a:pt x="5492" y="1545"/>
                    <a:pt x="5537" y="1545"/>
                  </a:cubicBezTo>
                  <a:cubicBezTo>
                    <a:pt x="5581" y="1545"/>
                    <a:pt x="5626" y="1531"/>
                    <a:pt x="5656" y="1501"/>
                  </a:cubicBezTo>
                  <a:cubicBezTo>
                    <a:pt x="5751" y="1406"/>
                    <a:pt x="5751" y="1310"/>
                    <a:pt x="5668" y="1239"/>
                  </a:cubicBezTo>
                  <a:lnTo>
                    <a:pt x="4477" y="48"/>
                  </a:lnTo>
                  <a:cubicBezTo>
                    <a:pt x="4441" y="12"/>
                    <a:pt x="4370" y="1"/>
                    <a:pt x="4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5419;p59">
              <a:extLst>
                <a:ext uri="{FF2B5EF4-FFF2-40B4-BE49-F238E27FC236}">
                  <a16:creationId xmlns:a16="http://schemas.microsoft.com/office/drawing/2014/main" id="{F63D5AE5-76FD-4D81-8EB5-6551CC395151}"/>
                </a:ext>
              </a:extLst>
            </p:cNvPr>
            <p:cNvSpPr/>
            <p:nvPr/>
          </p:nvSpPr>
          <p:spPr>
            <a:xfrm>
              <a:off x="5793808" y="3024548"/>
              <a:ext cx="181797" cy="181320"/>
            </a:xfrm>
            <a:custGeom>
              <a:avLst/>
              <a:gdLst/>
              <a:ahLst/>
              <a:cxnLst/>
              <a:rect l="l" t="t" r="r" b="b"/>
              <a:pathLst>
                <a:path w="5716" h="5701" extrusionOk="0">
                  <a:moveTo>
                    <a:pt x="4346" y="1"/>
                  </a:moveTo>
                  <a:cubicBezTo>
                    <a:pt x="4302" y="1"/>
                    <a:pt x="4257" y="16"/>
                    <a:pt x="4227" y="45"/>
                  </a:cubicBezTo>
                  <a:cubicBezTo>
                    <a:pt x="4168" y="105"/>
                    <a:pt x="4168" y="224"/>
                    <a:pt x="4227" y="284"/>
                  </a:cubicBezTo>
                  <a:lnTo>
                    <a:pt x="5322" y="1379"/>
                  </a:lnTo>
                  <a:lnTo>
                    <a:pt x="1393" y="5308"/>
                  </a:lnTo>
                  <a:lnTo>
                    <a:pt x="298" y="4213"/>
                  </a:lnTo>
                  <a:cubicBezTo>
                    <a:pt x="268" y="4183"/>
                    <a:pt x="224" y="4168"/>
                    <a:pt x="179" y="4168"/>
                  </a:cubicBezTo>
                  <a:cubicBezTo>
                    <a:pt x="134" y="4168"/>
                    <a:pt x="90" y="4183"/>
                    <a:pt x="60" y="4213"/>
                  </a:cubicBezTo>
                  <a:cubicBezTo>
                    <a:pt x="0" y="4272"/>
                    <a:pt x="0" y="4391"/>
                    <a:pt x="60" y="4451"/>
                  </a:cubicBezTo>
                  <a:lnTo>
                    <a:pt x="1251" y="5641"/>
                  </a:lnTo>
                  <a:cubicBezTo>
                    <a:pt x="1298" y="5689"/>
                    <a:pt x="1358" y="5701"/>
                    <a:pt x="1393" y="5701"/>
                  </a:cubicBezTo>
                  <a:cubicBezTo>
                    <a:pt x="1453" y="5701"/>
                    <a:pt x="1512" y="5689"/>
                    <a:pt x="1560" y="5641"/>
                  </a:cubicBezTo>
                  <a:lnTo>
                    <a:pt x="5656" y="1546"/>
                  </a:lnTo>
                  <a:cubicBezTo>
                    <a:pt x="5692" y="1498"/>
                    <a:pt x="5715" y="1438"/>
                    <a:pt x="5715" y="1379"/>
                  </a:cubicBezTo>
                  <a:cubicBezTo>
                    <a:pt x="5715" y="1343"/>
                    <a:pt x="5703" y="1272"/>
                    <a:pt x="5656" y="1236"/>
                  </a:cubicBezTo>
                  <a:lnTo>
                    <a:pt x="4465" y="45"/>
                  </a:lnTo>
                  <a:cubicBezTo>
                    <a:pt x="4435" y="16"/>
                    <a:pt x="4391" y="1"/>
                    <a:pt x="4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420;p59">
              <a:extLst>
                <a:ext uri="{FF2B5EF4-FFF2-40B4-BE49-F238E27FC236}">
                  <a16:creationId xmlns:a16="http://schemas.microsoft.com/office/drawing/2014/main" id="{69A1675C-B2B3-4C1F-80DF-2C33AC826A7B}"/>
                </a:ext>
              </a:extLst>
            </p:cNvPr>
            <p:cNvSpPr/>
            <p:nvPr/>
          </p:nvSpPr>
          <p:spPr>
            <a:xfrm>
              <a:off x="5964600" y="3015483"/>
              <a:ext cx="23122" cy="21882"/>
            </a:xfrm>
            <a:custGeom>
              <a:avLst/>
              <a:gdLst/>
              <a:ahLst/>
              <a:cxnLst/>
              <a:rect l="l" t="t" r="r" b="b"/>
              <a:pathLst>
                <a:path w="727" h="688" extrusionOk="0">
                  <a:moveTo>
                    <a:pt x="179" y="0"/>
                  </a:moveTo>
                  <a:cubicBezTo>
                    <a:pt x="134" y="0"/>
                    <a:pt x="89" y="15"/>
                    <a:pt x="60" y="45"/>
                  </a:cubicBezTo>
                  <a:cubicBezTo>
                    <a:pt x="0" y="104"/>
                    <a:pt x="0" y="223"/>
                    <a:pt x="60" y="283"/>
                  </a:cubicBezTo>
                  <a:lnTo>
                    <a:pt x="417" y="640"/>
                  </a:lnTo>
                  <a:cubicBezTo>
                    <a:pt x="453" y="676"/>
                    <a:pt x="488" y="688"/>
                    <a:pt x="536" y="688"/>
                  </a:cubicBezTo>
                  <a:cubicBezTo>
                    <a:pt x="584" y="688"/>
                    <a:pt x="619" y="664"/>
                    <a:pt x="655" y="640"/>
                  </a:cubicBezTo>
                  <a:cubicBezTo>
                    <a:pt x="726" y="580"/>
                    <a:pt x="726" y="473"/>
                    <a:pt x="655" y="402"/>
                  </a:cubicBezTo>
                  <a:lnTo>
                    <a:pt x="298" y="45"/>
                  </a:lnTo>
                  <a:cubicBezTo>
                    <a:pt x="268" y="15"/>
                    <a:pt x="223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421;p59">
              <a:extLst>
                <a:ext uri="{FF2B5EF4-FFF2-40B4-BE49-F238E27FC236}">
                  <a16:creationId xmlns:a16="http://schemas.microsoft.com/office/drawing/2014/main" id="{B3CB9EC4-C165-4FB8-9EA5-90473BD8DBB8}"/>
                </a:ext>
              </a:extLst>
            </p:cNvPr>
            <p:cNvSpPr/>
            <p:nvPr/>
          </p:nvSpPr>
          <p:spPr>
            <a:xfrm>
              <a:off x="5935817" y="2986700"/>
              <a:ext cx="22741" cy="21119"/>
            </a:xfrm>
            <a:custGeom>
              <a:avLst/>
              <a:gdLst/>
              <a:ahLst/>
              <a:cxnLst/>
              <a:rect l="l" t="t" r="r" b="b"/>
              <a:pathLst>
                <a:path w="715" h="664" extrusionOk="0">
                  <a:moveTo>
                    <a:pt x="179" y="0"/>
                  </a:moveTo>
                  <a:cubicBezTo>
                    <a:pt x="134" y="0"/>
                    <a:pt x="90" y="15"/>
                    <a:pt x="60" y="45"/>
                  </a:cubicBezTo>
                  <a:cubicBezTo>
                    <a:pt x="0" y="104"/>
                    <a:pt x="0" y="223"/>
                    <a:pt x="60" y="283"/>
                  </a:cubicBezTo>
                  <a:lnTo>
                    <a:pt x="405" y="628"/>
                  </a:lnTo>
                  <a:cubicBezTo>
                    <a:pt x="429" y="652"/>
                    <a:pt x="476" y="664"/>
                    <a:pt x="524" y="664"/>
                  </a:cubicBezTo>
                  <a:cubicBezTo>
                    <a:pt x="560" y="664"/>
                    <a:pt x="607" y="652"/>
                    <a:pt x="643" y="628"/>
                  </a:cubicBezTo>
                  <a:cubicBezTo>
                    <a:pt x="715" y="569"/>
                    <a:pt x="715" y="462"/>
                    <a:pt x="643" y="378"/>
                  </a:cubicBezTo>
                  <a:lnTo>
                    <a:pt x="298" y="45"/>
                  </a:lnTo>
                  <a:cubicBezTo>
                    <a:pt x="268" y="15"/>
                    <a:pt x="223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422;p59">
              <a:extLst>
                <a:ext uri="{FF2B5EF4-FFF2-40B4-BE49-F238E27FC236}">
                  <a16:creationId xmlns:a16="http://schemas.microsoft.com/office/drawing/2014/main" id="{E6A9FC8C-38A3-4890-AE93-928989F59F41}"/>
                </a:ext>
              </a:extLst>
            </p:cNvPr>
            <p:cNvSpPr/>
            <p:nvPr/>
          </p:nvSpPr>
          <p:spPr>
            <a:xfrm>
              <a:off x="5906270" y="2957153"/>
              <a:ext cx="23504" cy="21914"/>
            </a:xfrm>
            <a:custGeom>
              <a:avLst/>
              <a:gdLst/>
              <a:ahLst/>
              <a:cxnLst/>
              <a:rect l="l" t="t" r="r" b="b"/>
              <a:pathLst>
                <a:path w="739" h="689" extrusionOk="0">
                  <a:moveTo>
                    <a:pt x="179" y="0"/>
                  </a:moveTo>
                  <a:cubicBezTo>
                    <a:pt x="134" y="0"/>
                    <a:pt x="90" y="15"/>
                    <a:pt x="60" y="45"/>
                  </a:cubicBezTo>
                  <a:cubicBezTo>
                    <a:pt x="1" y="105"/>
                    <a:pt x="1" y="224"/>
                    <a:pt x="60" y="283"/>
                  </a:cubicBezTo>
                  <a:lnTo>
                    <a:pt x="417" y="640"/>
                  </a:lnTo>
                  <a:cubicBezTo>
                    <a:pt x="453" y="676"/>
                    <a:pt x="501" y="688"/>
                    <a:pt x="536" y="688"/>
                  </a:cubicBezTo>
                  <a:cubicBezTo>
                    <a:pt x="584" y="688"/>
                    <a:pt x="632" y="676"/>
                    <a:pt x="655" y="640"/>
                  </a:cubicBezTo>
                  <a:cubicBezTo>
                    <a:pt x="739" y="581"/>
                    <a:pt x="739" y="486"/>
                    <a:pt x="655" y="402"/>
                  </a:cubicBezTo>
                  <a:lnTo>
                    <a:pt x="298" y="45"/>
                  </a:lnTo>
                  <a:cubicBezTo>
                    <a:pt x="268" y="15"/>
                    <a:pt x="22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27"/>
          <p:cNvSpPr txBox="1">
            <a:spLocks noGrp="1"/>
          </p:cNvSpPr>
          <p:nvPr>
            <p:ph type="ctrTitle"/>
          </p:nvPr>
        </p:nvSpPr>
        <p:spPr>
          <a:xfrm>
            <a:off x="2643300" y="2152393"/>
            <a:ext cx="3857400" cy="838713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 </a:t>
            </a:r>
            <a:r>
              <a:rPr lang="nl-NL" dirty="0">
                <a:solidFill>
                  <a:srgbClr val="FFFFFF"/>
                </a:solidFill>
              </a:rPr>
              <a:t>events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19" name="Google Shape;119;p27"/>
          <p:cNvSpPr txBox="1">
            <a:spLocks noGrp="1"/>
          </p:cNvSpPr>
          <p:nvPr>
            <p:ph type="subTitle" idx="1"/>
          </p:nvPr>
        </p:nvSpPr>
        <p:spPr>
          <a:xfrm>
            <a:off x="2643300" y="2822056"/>
            <a:ext cx="3857400" cy="33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Here is where your </a:t>
            </a:r>
            <a:r>
              <a:rPr lang="en" dirty="0"/>
              <a:t>fun</a:t>
            </a:r>
            <a:r>
              <a:rPr lang="en" dirty="0">
                <a:solidFill>
                  <a:srgbClr val="FFFFFF"/>
                </a:solidFill>
              </a:rPr>
              <a:t> begins</a:t>
            </a:r>
            <a:endParaRPr dirty="0">
              <a:solidFill>
                <a:srgbClr val="FFFFFF"/>
              </a:solidFill>
            </a:endParaRPr>
          </a:p>
        </p:txBody>
      </p:sp>
      <p:cxnSp>
        <p:nvCxnSpPr>
          <p:cNvPr id="120" name="Google Shape;120;p27"/>
          <p:cNvCxnSpPr/>
          <p:nvPr/>
        </p:nvCxnSpPr>
        <p:spPr>
          <a:xfrm>
            <a:off x="4572000" y="0"/>
            <a:ext cx="0" cy="925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27"/>
          <p:cNvCxnSpPr/>
          <p:nvPr/>
        </p:nvCxnSpPr>
        <p:spPr>
          <a:xfrm>
            <a:off x="4572000" y="4217700"/>
            <a:ext cx="0" cy="925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428B7C2C-6A4E-4196-AC96-1466A67EE2BC}"/>
              </a:ext>
            </a:extLst>
          </p:cNvPr>
          <p:cNvSpPr txBox="1"/>
          <p:nvPr/>
        </p:nvSpPr>
        <p:spPr>
          <a:xfrm>
            <a:off x="3003728" y="2121301"/>
            <a:ext cx="165840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500" b="1" dirty="0">
                <a:solidFill>
                  <a:schemeClr val="bg1"/>
                </a:solidFill>
                <a:latin typeface="Merriweather" panose="020B0604020202020204" charset="0"/>
              </a:rPr>
              <a:t>S</a:t>
            </a:r>
          </a:p>
        </p:txBody>
      </p:sp>
      <p:pic>
        <p:nvPicPr>
          <p:cNvPr id="22" name="Picture 2" descr="Afbeeldingsresultaat voor tour de france">
            <a:extLst>
              <a:ext uri="{FF2B5EF4-FFF2-40B4-BE49-F238E27FC236}">
                <a16:creationId xmlns:a16="http://schemas.microsoft.com/office/drawing/2014/main" id="{7BB08615-187B-4A54-BC65-8659C7662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36" b="9064"/>
          <a:stretch/>
        </p:blipFill>
        <p:spPr bwMode="auto">
          <a:xfrm>
            <a:off x="6622736" y="-13457"/>
            <a:ext cx="2521264" cy="5156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>
            <a:spLocks noGrp="1"/>
          </p:cNvSpPr>
          <p:nvPr>
            <p:ph type="title"/>
          </p:nvPr>
        </p:nvSpPr>
        <p:spPr>
          <a:xfrm>
            <a:off x="714600" y="437845"/>
            <a:ext cx="77148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Proloog</a:t>
            </a:r>
            <a:endParaRPr dirty="0"/>
          </a:p>
        </p:txBody>
      </p:sp>
      <p:pic>
        <p:nvPicPr>
          <p:cNvPr id="4" name="Afbeelding 3" descr="Afbeelding met tekst, kaart&#10;&#10;Automatisch gegenereerde beschrijving">
            <a:extLst>
              <a:ext uri="{FF2B5EF4-FFF2-40B4-BE49-F238E27FC236}">
                <a16:creationId xmlns:a16="http://schemas.microsoft.com/office/drawing/2014/main" id="{E729C7DC-8E2A-46A1-8B06-D045BB9D09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037" y="868123"/>
            <a:ext cx="7429499" cy="417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9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>
            <a:spLocks noGrp="1"/>
          </p:cNvSpPr>
          <p:nvPr>
            <p:ph type="title"/>
          </p:nvPr>
        </p:nvSpPr>
        <p:spPr>
          <a:xfrm>
            <a:off x="714600" y="437845"/>
            <a:ext cx="77148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Proloog</a:t>
            </a:r>
            <a:endParaRPr dirty="0"/>
          </a:p>
        </p:txBody>
      </p:sp>
      <p:pic>
        <p:nvPicPr>
          <p:cNvPr id="3" name="Afbeelding 2" descr="Afbeelding met kaart, weg&#10;&#10;Automatisch gegenereerde beschrijving">
            <a:extLst>
              <a:ext uri="{FF2B5EF4-FFF2-40B4-BE49-F238E27FC236}">
                <a16:creationId xmlns:a16="http://schemas.microsoft.com/office/drawing/2014/main" id="{4524EB45-A6B3-40EB-B4C7-A161333D3C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962" y="832326"/>
            <a:ext cx="7458075" cy="419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0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Google Shape;120;p27"/>
          <p:cNvCxnSpPr/>
          <p:nvPr/>
        </p:nvCxnSpPr>
        <p:spPr>
          <a:xfrm>
            <a:off x="4572000" y="0"/>
            <a:ext cx="0" cy="925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27"/>
          <p:cNvCxnSpPr/>
          <p:nvPr/>
        </p:nvCxnSpPr>
        <p:spPr>
          <a:xfrm>
            <a:off x="4572000" y="4217700"/>
            <a:ext cx="0" cy="925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118;p27">
            <a:extLst>
              <a:ext uri="{FF2B5EF4-FFF2-40B4-BE49-F238E27FC236}">
                <a16:creationId xmlns:a16="http://schemas.microsoft.com/office/drawing/2014/main" id="{ECD3A57D-A7C6-440F-BB37-083C6CBFEB08}"/>
              </a:ext>
            </a:extLst>
          </p:cNvPr>
          <p:cNvSpPr txBox="1">
            <a:spLocks/>
          </p:cNvSpPr>
          <p:nvPr/>
        </p:nvSpPr>
        <p:spPr>
          <a:xfrm>
            <a:off x="2244386" y="2152393"/>
            <a:ext cx="4655227" cy="838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Merriweather"/>
              <a:buNone/>
              <a:defRPr sz="55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Merriweather"/>
              <a:buNone/>
              <a:defRPr sz="45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Merriweather"/>
              <a:buNone/>
              <a:defRPr sz="45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Merriweather"/>
              <a:buNone/>
              <a:defRPr sz="45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Merriweather"/>
              <a:buNone/>
              <a:defRPr sz="45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Merriweather"/>
              <a:buNone/>
              <a:defRPr sz="45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Merriweather"/>
              <a:buNone/>
              <a:defRPr sz="45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Merriweather"/>
              <a:buNone/>
              <a:defRPr sz="45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Merriweather"/>
              <a:buNone/>
              <a:defRPr sz="45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nl-NL" dirty="0" err="1"/>
              <a:t>Questions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846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1"/>
          <p:cNvSpPr txBox="1">
            <a:spLocks noGrp="1"/>
          </p:cNvSpPr>
          <p:nvPr>
            <p:ph type="subTitle" idx="1"/>
          </p:nvPr>
        </p:nvSpPr>
        <p:spPr>
          <a:xfrm>
            <a:off x="2643300" y="222450"/>
            <a:ext cx="3857400" cy="140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000" dirty="0"/>
              <a:t>INHOUD</a:t>
            </a:r>
            <a:endParaRPr sz="4000" dirty="0"/>
          </a:p>
        </p:txBody>
      </p:sp>
      <p:cxnSp>
        <p:nvCxnSpPr>
          <p:cNvPr id="163" name="Google Shape;163;p31"/>
          <p:cNvCxnSpPr/>
          <p:nvPr/>
        </p:nvCxnSpPr>
        <p:spPr>
          <a:xfrm>
            <a:off x="4572000" y="0"/>
            <a:ext cx="0" cy="925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" name="Google Shape;164;p31"/>
          <p:cNvCxnSpPr/>
          <p:nvPr/>
        </p:nvCxnSpPr>
        <p:spPr>
          <a:xfrm>
            <a:off x="4572000" y="4217700"/>
            <a:ext cx="0" cy="925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el 2">
            <a:extLst>
              <a:ext uri="{FF2B5EF4-FFF2-40B4-BE49-F238E27FC236}">
                <a16:creationId xmlns:a16="http://schemas.microsoft.com/office/drawing/2014/main" id="{E3830FFC-B8DD-485C-9502-9A6AA2D13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016" y="1851600"/>
            <a:ext cx="3857400" cy="464700"/>
          </a:xfrm>
        </p:spPr>
        <p:txBody>
          <a:bodyPr/>
          <a:lstStyle/>
          <a:p>
            <a:r>
              <a:rPr lang="nl-NL" dirty="0"/>
              <a:t>- Doelstellingen</a:t>
            </a:r>
            <a:br>
              <a:rPr lang="nl-NL" dirty="0"/>
            </a:br>
            <a:r>
              <a:rPr lang="nl-NL" dirty="0"/>
              <a:t>- Teampresentatie</a:t>
            </a:r>
            <a:br>
              <a:rPr lang="nl-NL" dirty="0"/>
            </a:br>
            <a:r>
              <a:rPr lang="nl-NL" dirty="0"/>
              <a:t>- Proloog</a:t>
            </a:r>
          </a:p>
        </p:txBody>
      </p:sp>
      <p:pic>
        <p:nvPicPr>
          <p:cNvPr id="5122" name="Picture 2" descr="Afbeeldingsresultaat voor Tour de france png">
            <a:extLst>
              <a:ext uri="{FF2B5EF4-FFF2-40B4-BE49-F238E27FC236}">
                <a16:creationId xmlns:a16="http://schemas.microsoft.com/office/drawing/2014/main" id="{D9A4C14D-0E80-47F0-B752-52F92029E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51" y="1084007"/>
            <a:ext cx="2717055" cy="276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fbeeldingsresultaat voor bike icon">
            <a:extLst>
              <a:ext uri="{FF2B5EF4-FFF2-40B4-BE49-F238E27FC236}">
                <a16:creationId xmlns:a16="http://schemas.microsoft.com/office/drawing/2014/main" id="{400D88D6-A848-4592-9C16-7CDC9C2F9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8595">
            <a:off x="5853153" y="358146"/>
            <a:ext cx="1528298" cy="152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>
            <a:spLocks noGrp="1"/>
          </p:cNvSpPr>
          <p:nvPr>
            <p:ph type="title"/>
          </p:nvPr>
        </p:nvSpPr>
        <p:spPr>
          <a:xfrm>
            <a:off x="714600" y="437845"/>
            <a:ext cx="77148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Doelstellingen</a:t>
            </a:r>
            <a:endParaRPr dirty="0"/>
          </a:p>
        </p:txBody>
      </p:sp>
      <p:pic>
        <p:nvPicPr>
          <p:cNvPr id="3" name="Afbeelding 2" descr="Afbeelding met schermafbeelding, kaart, tekst&#10;&#10;Automatisch gegenereerde beschrijving">
            <a:extLst>
              <a:ext uri="{FF2B5EF4-FFF2-40B4-BE49-F238E27FC236}">
                <a16:creationId xmlns:a16="http://schemas.microsoft.com/office/drawing/2014/main" id="{08A24A7F-621B-4120-9B73-A0E803F81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914" y="868045"/>
            <a:ext cx="5716171" cy="400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36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>
            <a:spLocks noGrp="1"/>
          </p:cNvSpPr>
          <p:nvPr>
            <p:ph type="title"/>
          </p:nvPr>
        </p:nvSpPr>
        <p:spPr>
          <a:xfrm>
            <a:off x="714600" y="163988"/>
            <a:ext cx="77148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Teampresentatie</a:t>
            </a:r>
            <a:endParaRPr dirty="0"/>
          </a:p>
        </p:txBody>
      </p:sp>
      <p:cxnSp>
        <p:nvCxnSpPr>
          <p:cNvPr id="176" name="Google Shape;176;p32"/>
          <p:cNvCxnSpPr/>
          <p:nvPr/>
        </p:nvCxnSpPr>
        <p:spPr>
          <a:xfrm>
            <a:off x="4572000" y="4217700"/>
            <a:ext cx="0" cy="925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" name="Google Shape;177;p32"/>
          <p:cNvCxnSpPr/>
          <p:nvPr/>
        </p:nvCxnSpPr>
        <p:spPr>
          <a:xfrm>
            <a:off x="1881225" y="4217700"/>
            <a:ext cx="0" cy="925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8" name="Google Shape;178;p32"/>
          <p:cNvCxnSpPr/>
          <p:nvPr/>
        </p:nvCxnSpPr>
        <p:spPr>
          <a:xfrm>
            <a:off x="7262775" y="4217700"/>
            <a:ext cx="0" cy="925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Afbeelding 3" descr="Afbeelding met buiten, klok, gebouw, zitten&#10;&#10;Automatisch gegenereerde beschrijving">
            <a:extLst>
              <a:ext uri="{FF2B5EF4-FFF2-40B4-BE49-F238E27FC236}">
                <a16:creationId xmlns:a16="http://schemas.microsoft.com/office/drawing/2014/main" id="{273DEDF2-7ECC-459E-9C28-D2E15706F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15"/>
          <a:stretch/>
        </p:blipFill>
        <p:spPr>
          <a:xfrm>
            <a:off x="3811154" y="1020913"/>
            <a:ext cx="5006680" cy="3101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5A092536-5AE9-471F-B46F-3051D9711DC0}"/>
              </a:ext>
            </a:extLst>
          </p:cNvPr>
          <p:cNvSpPr/>
          <p:nvPr/>
        </p:nvSpPr>
        <p:spPr>
          <a:xfrm>
            <a:off x="522710" y="1591927"/>
            <a:ext cx="6900859" cy="1200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base"/>
            <a:r>
              <a:rPr lang="nl-NL" sz="1800" dirty="0">
                <a:solidFill>
                  <a:schemeClr val="bg1"/>
                </a:solidFill>
                <a:latin typeface="Merriweather" panose="020B0604020202020204" charset="0"/>
              </a:rPr>
              <a:t>-Veel capaciteit</a:t>
            </a:r>
          </a:p>
          <a:p>
            <a:pPr fontAlgn="base"/>
            <a:r>
              <a:rPr lang="nl-NL" sz="1800" dirty="0">
                <a:solidFill>
                  <a:schemeClr val="bg1"/>
                </a:solidFill>
                <a:latin typeface="Merriweather" panose="020B0604020202020204" charset="0"/>
              </a:rPr>
              <a:t>-Makkelijk af te sluiten </a:t>
            </a:r>
          </a:p>
          <a:p>
            <a:pPr fontAlgn="base"/>
            <a:r>
              <a:rPr lang="nl-NL" sz="1800" dirty="0">
                <a:solidFill>
                  <a:schemeClr val="bg1"/>
                </a:solidFill>
                <a:latin typeface="Merriweather" panose="020B0604020202020204" charset="0"/>
              </a:rPr>
              <a:t>-Centraal gelegen</a:t>
            </a:r>
          </a:p>
          <a:p>
            <a:pPr fontAlgn="base"/>
            <a:r>
              <a:rPr lang="nl-NL" sz="1800" dirty="0">
                <a:solidFill>
                  <a:schemeClr val="bg1"/>
                </a:solidFill>
                <a:latin typeface="Merriweather" panose="020B0604020202020204" charset="0"/>
              </a:rPr>
              <a:t>-Makkelijk bereikbaar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>
            <a:spLocks noGrp="1"/>
          </p:cNvSpPr>
          <p:nvPr>
            <p:ph type="title"/>
          </p:nvPr>
        </p:nvSpPr>
        <p:spPr>
          <a:xfrm>
            <a:off x="714600" y="163988"/>
            <a:ext cx="77148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Teampresentatie</a:t>
            </a:r>
            <a:endParaRPr dirty="0"/>
          </a:p>
        </p:txBody>
      </p:sp>
      <p:cxnSp>
        <p:nvCxnSpPr>
          <p:cNvPr id="176" name="Google Shape;176;p32"/>
          <p:cNvCxnSpPr/>
          <p:nvPr/>
        </p:nvCxnSpPr>
        <p:spPr>
          <a:xfrm>
            <a:off x="4572000" y="4217700"/>
            <a:ext cx="0" cy="925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" name="Google Shape;177;p32"/>
          <p:cNvCxnSpPr/>
          <p:nvPr/>
        </p:nvCxnSpPr>
        <p:spPr>
          <a:xfrm>
            <a:off x="1881225" y="4217700"/>
            <a:ext cx="0" cy="925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8" name="Google Shape;178;p32"/>
          <p:cNvCxnSpPr/>
          <p:nvPr/>
        </p:nvCxnSpPr>
        <p:spPr>
          <a:xfrm>
            <a:off x="7262775" y="4217700"/>
            <a:ext cx="0" cy="925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285960D0-E97F-424C-A3A6-6A81FF0AD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170277"/>
              </p:ext>
            </p:extLst>
          </p:nvPr>
        </p:nvGraphicFramePr>
        <p:xfrm>
          <a:off x="4724330" y="1082878"/>
          <a:ext cx="3805304" cy="2646131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123774">
                  <a:extLst>
                    <a:ext uri="{9D8B030D-6E8A-4147-A177-3AD203B41FA5}">
                      <a16:colId xmlns:a16="http://schemas.microsoft.com/office/drawing/2014/main" val="4129962988"/>
                    </a:ext>
                  </a:extLst>
                </a:gridCol>
                <a:gridCol w="2681530">
                  <a:extLst>
                    <a:ext uri="{9D8B030D-6E8A-4147-A177-3AD203B41FA5}">
                      <a16:colId xmlns:a16="http://schemas.microsoft.com/office/drawing/2014/main" val="1364448197"/>
                    </a:ext>
                  </a:extLst>
                </a:gridCol>
              </a:tblGrid>
              <a:tr h="3714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Tijd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Activiteit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6842318"/>
                  </a:ext>
                </a:extLst>
              </a:tr>
              <a:tr h="5686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14:30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Opening Oldehove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2638515"/>
                  </a:ext>
                </a:extLst>
              </a:tr>
              <a:tr h="5686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15:30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Start entertainment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3401844"/>
                  </a:ext>
                </a:extLst>
              </a:tr>
              <a:tr h="5686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17:30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Start ploegenpresentatie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4398413"/>
                  </a:ext>
                </a:extLst>
              </a:tr>
              <a:tr h="5686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19:20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Eind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4942272"/>
                  </a:ext>
                </a:extLst>
              </a:tr>
            </a:tbl>
          </a:graphicData>
        </a:graphic>
      </p:graphicFrame>
      <p:pic>
        <p:nvPicPr>
          <p:cNvPr id="16" name="Afbeelding 15">
            <a:extLst>
              <a:ext uri="{FF2B5EF4-FFF2-40B4-BE49-F238E27FC236}">
                <a16:creationId xmlns:a16="http://schemas.microsoft.com/office/drawing/2014/main" id="{0BA5EDD1-0E11-41B7-8625-E5C18CFA6AA3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40" y="1082878"/>
            <a:ext cx="4255360" cy="2646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326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>
            <a:spLocks noGrp="1"/>
          </p:cNvSpPr>
          <p:nvPr>
            <p:ph type="title"/>
          </p:nvPr>
        </p:nvSpPr>
        <p:spPr>
          <a:xfrm>
            <a:off x="714600" y="437845"/>
            <a:ext cx="77148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Proloog</a:t>
            </a:r>
            <a:endParaRPr dirty="0"/>
          </a:p>
        </p:txBody>
      </p:sp>
      <p:pic>
        <p:nvPicPr>
          <p:cNvPr id="4" name="Afbeelding 3" descr="Afbeelding met tekst, kaart&#10;&#10;Automatisch gegenereerde beschrijving">
            <a:extLst>
              <a:ext uri="{FF2B5EF4-FFF2-40B4-BE49-F238E27FC236}">
                <a16:creationId xmlns:a16="http://schemas.microsoft.com/office/drawing/2014/main" id="{5885DC95-DC43-4EBB-9279-9213CA8FB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55" y="1238692"/>
            <a:ext cx="5151181" cy="2897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5730A466-7988-49F3-9AB0-52FD4153CF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773578"/>
              </p:ext>
            </p:extLst>
          </p:nvPr>
        </p:nvGraphicFramePr>
        <p:xfrm>
          <a:off x="5463341" y="1514933"/>
          <a:ext cx="3356479" cy="2230755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810954">
                  <a:extLst>
                    <a:ext uri="{9D8B030D-6E8A-4147-A177-3AD203B41FA5}">
                      <a16:colId xmlns:a16="http://schemas.microsoft.com/office/drawing/2014/main" val="3963615969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441645054"/>
                    </a:ext>
                  </a:extLst>
                </a:gridCol>
                <a:gridCol w="2520125">
                  <a:extLst>
                    <a:ext uri="{9D8B030D-6E8A-4147-A177-3AD203B41FA5}">
                      <a16:colId xmlns:a16="http://schemas.microsoft.com/office/drawing/2014/main" val="2515832388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Tijd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Activiteit 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386706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11:20 - 12:20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Parcours verkennen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89631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12:30 - 13:00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Start reclamekaravaan 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871172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12:35 – 13:30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Reclamekaravaan schoonmaak 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4510595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14:01 – 14:16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Eerste renner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030076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17:19 – 17:34 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Laatste renner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755429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17:50 – 18:00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Podiumceremonie 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1951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328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>
            <a:spLocks noGrp="1"/>
          </p:cNvSpPr>
          <p:nvPr>
            <p:ph type="title"/>
          </p:nvPr>
        </p:nvSpPr>
        <p:spPr>
          <a:xfrm>
            <a:off x="714600" y="437845"/>
            <a:ext cx="77148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Proloog</a:t>
            </a:r>
            <a:endParaRPr dirty="0"/>
          </a:p>
        </p:txBody>
      </p:sp>
      <p:pic>
        <p:nvPicPr>
          <p:cNvPr id="3" name="Afbeelding 2" descr="Afbeelding met tekst, kaart&#10;&#10;Automatisch gegenereerde beschrijving">
            <a:extLst>
              <a:ext uri="{FF2B5EF4-FFF2-40B4-BE49-F238E27FC236}">
                <a16:creationId xmlns:a16="http://schemas.microsoft.com/office/drawing/2014/main" id="{CFE6B087-6C34-4BE7-94E5-D18EE6AD6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41" b="15268"/>
          <a:stretch/>
        </p:blipFill>
        <p:spPr>
          <a:xfrm>
            <a:off x="2587442" y="1324377"/>
            <a:ext cx="6391495" cy="249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 descr="Afbeelding met gebouw, foto, huis, steen&#10;&#10;Automatisch gegenereerde beschrijving">
            <a:extLst>
              <a:ext uri="{FF2B5EF4-FFF2-40B4-BE49-F238E27FC236}">
                <a16:creationId xmlns:a16="http://schemas.microsoft.com/office/drawing/2014/main" id="{E8A67A9F-D842-4D96-BE3E-4270496809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06" r="31328"/>
          <a:stretch/>
        </p:blipFill>
        <p:spPr>
          <a:xfrm>
            <a:off x="165063" y="886075"/>
            <a:ext cx="2233518" cy="3371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27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>
            <a:spLocks noGrp="1"/>
          </p:cNvSpPr>
          <p:nvPr>
            <p:ph type="title"/>
          </p:nvPr>
        </p:nvSpPr>
        <p:spPr>
          <a:xfrm>
            <a:off x="714600" y="437845"/>
            <a:ext cx="77148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Proloog</a:t>
            </a:r>
            <a:endParaRPr dirty="0"/>
          </a:p>
        </p:txBody>
      </p:sp>
      <p:pic>
        <p:nvPicPr>
          <p:cNvPr id="4" name="Afbeelding 3" descr="Afbeelding met tekst, kaart&#10;&#10;Automatisch gegenereerde beschrijving">
            <a:extLst>
              <a:ext uri="{FF2B5EF4-FFF2-40B4-BE49-F238E27FC236}">
                <a16:creationId xmlns:a16="http://schemas.microsoft.com/office/drawing/2014/main" id="{4F47D2B8-5884-4EE3-B0D5-EDFB6C70A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67" t="10001" r="2624" b="12083"/>
          <a:stretch/>
        </p:blipFill>
        <p:spPr>
          <a:xfrm>
            <a:off x="92868" y="1350981"/>
            <a:ext cx="4769072" cy="244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Afbeeldingsresultaat voor margaretha akwadukt leeuwarden">
            <a:extLst>
              <a:ext uri="{FF2B5EF4-FFF2-40B4-BE49-F238E27FC236}">
                <a16:creationId xmlns:a16="http://schemas.microsoft.com/office/drawing/2014/main" id="{3EC2809D-9E03-47F3-9554-EE049C784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8249"/>
          <a:stretch/>
        </p:blipFill>
        <p:spPr bwMode="auto">
          <a:xfrm>
            <a:off x="5057775" y="1350981"/>
            <a:ext cx="3747332" cy="24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502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>
            <a:spLocks noGrp="1"/>
          </p:cNvSpPr>
          <p:nvPr>
            <p:ph type="title"/>
          </p:nvPr>
        </p:nvSpPr>
        <p:spPr>
          <a:xfrm>
            <a:off x="714600" y="437845"/>
            <a:ext cx="77148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Proloog</a:t>
            </a:r>
            <a:endParaRPr dirty="0"/>
          </a:p>
        </p:txBody>
      </p:sp>
      <p:pic>
        <p:nvPicPr>
          <p:cNvPr id="3" name="Afbeelding 2" descr="Afbeelding met tekst, kaart&#10;&#10;Automatisch gegenereerde beschrijving">
            <a:extLst>
              <a:ext uri="{FF2B5EF4-FFF2-40B4-BE49-F238E27FC236}">
                <a16:creationId xmlns:a16="http://schemas.microsoft.com/office/drawing/2014/main" id="{EAC2CCB4-BECB-40C4-A3A4-8CE27FC9BD8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550" y="868045"/>
            <a:ext cx="7200900" cy="40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6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olitics Thesi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3426BC"/>
      </a:accent1>
      <a:accent2>
        <a:srgbClr val="1B1427"/>
      </a:accent2>
      <a:accent3>
        <a:srgbClr val="3426BC"/>
      </a:accent3>
      <a:accent4>
        <a:srgbClr val="1C84DA"/>
      </a:accent4>
      <a:accent5>
        <a:srgbClr val="00FFFF"/>
      </a:accent5>
      <a:accent6>
        <a:srgbClr val="0FB5E9"/>
      </a:accent6>
      <a:hlink>
        <a:srgbClr val="00EDF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2660</TotalTime>
  <Words>75</Words>
  <Application>Microsoft Office PowerPoint</Application>
  <PresentationFormat>Diavoorstelling (16:9)</PresentationFormat>
  <Paragraphs>50</Paragraphs>
  <Slides>12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Calibri</vt:lpstr>
      <vt:lpstr>Abel</vt:lpstr>
      <vt:lpstr>Merriweather</vt:lpstr>
      <vt:lpstr>Arial</vt:lpstr>
      <vt:lpstr>Politics Thesis</vt:lpstr>
      <vt:lpstr> events</vt:lpstr>
      <vt:lpstr>- Doelstellingen - Teampresentatie - Proloog</vt:lpstr>
      <vt:lpstr>Doelstellingen</vt:lpstr>
      <vt:lpstr>Teampresentatie</vt:lpstr>
      <vt:lpstr>Teampresentatie</vt:lpstr>
      <vt:lpstr>Proloog</vt:lpstr>
      <vt:lpstr>Proloog</vt:lpstr>
      <vt:lpstr>Proloog</vt:lpstr>
      <vt:lpstr>Proloog</vt:lpstr>
      <vt:lpstr>Proloog</vt:lpstr>
      <vt:lpstr>Proloog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Sevents</dc:title>
  <cp:lastModifiedBy>Kaj Termeulen</cp:lastModifiedBy>
  <cp:revision>15</cp:revision>
  <dcterms:modified xsi:type="dcterms:W3CDTF">2020-03-11T10:29:08Z</dcterms:modified>
</cp:coreProperties>
</file>