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4"/>
  </p:notesMasterIdLst>
  <p:sldIdLst>
    <p:sldId id="256" r:id="rId2"/>
    <p:sldId id="260" r:id="rId3"/>
    <p:sldId id="301" r:id="rId4"/>
    <p:sldId id="261" r:id="rId5"/>
    <p:sldId id="299" r:id="rId6"/>
    <p:sldId id="292" r:id="rId7"/>
    <p:sldId id="297" r:id="rId8"/>
    <p:sldId id="298" r:id="rId9"/>
    <p:sldId id="302" r:id="rId10"/>
    <p:sldId id="303" r:id="rId11"/>
    <p:sldId id="304" r:id="rId12"/>
    <p:sldId id="300" r:id="rId13"/>
  </p:sldIdLst>
  <p:sldSz cx="9144000" cy="5143500" type="screen16x9"/>
  <p:notesSz cx="6858000" cy="9144000"/>
  <p:embeddedFontLst>
    <p:embeddedFont>
      <p:font typeface="Abel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erriweather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59F04B-FA17-4CC3-A48E-CC8DC11DED51}">
  <a:tblStyle styleId="{7B59F04B-FA17-4CC3-A48E-CC8DC11DED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Stijl, thema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225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141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430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aee7cff86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aee7cff86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4834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1797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012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0670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2330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8875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43300" y="1594938"/>
            <a:ext cx="3857400" cy="1615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None/>
              <a:defRPr sz="55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43300" y="3210463"/>
            <a:ext cx="3857400" cy="3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ubTitle" idx="1"/>
          </p:nvPr>
        </p:nvSpPr>
        <p:spPr>
          <a:xfrm>
            <a:off x="714525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ubTitle" idx="2"/>
          </p:nvPr>
        </p:nvSpPr>
        <p:spPr>
          <a:xfrm>
            <a:off x="714525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ubTitle" idx="3"/>
          </p:nvPr>
        </p:nvSpPr>
        <p:spPr>
          <a:xfrm>
            <a:off x="3405300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ubTitle" idx="4"/>
          </p:nvPr>
        </p:nvSpPr>
        <p:spPr>
          <a:xfrm>
            <a:off x="3405300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subTitle" idx="5"/>
          </p:nvPr>
        </p:nvSpPr>
        <p:spPr>
          <a:xfrm>
            <a:off x="6096075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ubTitle" idx="6"/>
          </p:nvPr>
        </p:nvSpPr>
        <p:spPr>
          <a:xfrm>
            <a:off x="6096075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14525" y="2150850"/>
            <a:ext cx="771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714525" y="1152475"/>
            <a:ext cx="35970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⬦"/>
              <a:defRPr sz="1400"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5970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⬦"/>
              <a:defRPr sz="1400"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714525" y="1389600"/>
            <a:ext cx="2808000" cy="32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⬦"/>
              <a:defRPr sz="1200">
                <a:solidFill>
                  <a:srgbClr val="FFFFFF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□"/>
              <a:defRPr sz="1200">
                <a:solidFill>
                  <a:srgbClr val="FFFFFF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⬥"/>
              <a:defRPr sz="1200">
                <a:solidFill>
                  <a:srgbClr val="FFFFFF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→"/>
              <a:defRPr sz="1200">
                <a:solidFill>
                  <a:srgbClr val="FFFFFF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←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714525" y="1233175"/>
            <a:ext cx="38574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714525" y="2803075"/>
            <a:ext cx="38574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4572000" y="724075"/>
            <a:ext cx="3857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⬦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714525" y="4225450"/>
            <a:ext cx="59988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 hasCustomPrompt="1"/>
          </p:nvPr>
        </p:nvSpPr>
        <p:spPr>
          <a:xfrm>
            <a:off x="714525" y="1106125"/>
            <a:ext cx="77148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714525" y="3152225"/>
            <a:ext cx="77148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⬦"/>
              <a:defRPr>
                <a:solidFill>
                  <a:srgbClr val="FFFFFF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2643300" y="3031738"/>
            <a:ext cx="3857400" cy="46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ubTitle" idx="1"/>
          </p:nvPr>
        </p:nvSpPr>
        <p:spPr>
          <a:xfrm>
            <a:off x="2643300" y="1647063"/>
            <a:ext cx="3857400" cy="14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el"/>
              <a:buChar char="⬦"/>
              <a:defRPr sz="1800"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○"/>
              <a:defRPr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□"/>
              <a:defRPr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⬥"/>
              <a:defRPr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■"/>
              <a:defRPr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→"/>
              <a:defRPr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Abel"/>
              <a:buChar char="←"/>
              <a:defRPr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70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cid:image003.png@01D5F78E.2017E03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5412;p59">
            <a:extLst>
              <a:ext uri="{FF2B5EF4-FFF2-40B4-BE49-F238E27FC236}">
                <a16:creationId xmlns:a16="http://schemas.microsoft.com/office/drawing/2014/main" id="{97CF91DD-2A9D-4777-9F53-24F80262E700}"/>
              </a:ext>
            </a:extLst>
          </p:cNvPr>
          <p:cNvGrpSpPr/>
          <p:nvPr/>
        </p:nvGrpSpPr>
        <p:grpSpPr>
          <a:xfrm rot="5400000">
            <a:off x="5440798" y="1927718"/>
            <a:ext cx="913931" cy="915055"/>
            <a:chOff x="5687770" y="2885496"/>
            <a:chExt cx="369638" cy="369606"/>
          </a:xfrm>
          <a:solidFill>
            <a:schemeClr val="bg1">
              <a:lumMod val="75000"/>
            </a:schemeClr>
          </a:solidFill>
        </p:grpSpPr>
        <p:sp>
          <p:nvSpPr>
            <p:cNvPr id="12" name="Google Shape;15413;p59">
              <a:extLst>
                <a:ext uri="{FF2B5EF4-FFF2-40B4-BE49-F238E27FC236}">
                  <a16:creationId xmlns:a16="http://schemas.microsoft.com/office/drawing/2014/main" id="{0733E6C5-7D55-4864-BB3C-8738D4BD0AF4}"/>
                </a:ext>
              </a:extLst>
            </p:cNvPr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414;p59">
              <a:extLst>
                <a:ext uri="{FF2B5EF4-FFF2-40B4-BE49-F238E27FC236}">
                  <a16:creationId xmlns:a16="http://schemas.microsoft.com/office/drawing/2014/main" id="{8D3A909E-564D-4492-80DD-3D6EDE59A7CF}"/>
                </a:ext>
              </a:extLst>
            </p:cNvPr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415;p59">
              <a:extLst>
                <a:ext uri="{FF2B5EF4-FFF2-40B4-BE49-F238E27FC236}">
                  <a16:creationId xmlns:a16="http://schemas.microsoft.com/office/drawing/2014/main" id="{4CE599F4-53D2-46E7-A059-092E2A2236E8}"/>
                </a:ext>
              </a:extLst>
            </p:cNvPr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416;p59">
              <a:extLst>
                <a:ext uri="{FF2B5EF4-FFF2-40B4-BE49-F238E27FC236}">
                  <a16:creationId xmlns:a16="http://schemas.microsoft.com/office/drawing/2014/main" id="{122221E3-DCDF-44B0-8843-9443B0E61006}"/>
                </a:ext>
              </a:extLst>
            </p:cNvPr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417;p59">
              <a:extLst>
                <a:ext uri="{FF2B5EF4-FFF2-40B4-BE49-F238E27FC236}">
                  <a16:creationId xmlns:a16="http://schemas.microsoft.com/office/drawing/2014/main" id="{E3AEC0E9-27B8-4CD7-B7EC-A07373419065}"/>
                </a:ext>
              </a:extLst>
            </p:cNvPr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418;p59">
              <a:extLst>
                <a:ext uri="{FF2B5EF4-FFF2-40B4-BE49-F238E27FC236}">
                  <a16:creationId xmlns:a16="http://schemas.microsoft.com/office/drawing/2014/main" id="{50095EE7-3014-4D1F-884F-7BC5648701DD}"/>
                </a:ext>
              </a:extLst>
            </p:cNvPr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5419;p59">
              <a:extLst>
                <a:ext uri="{FF2B5EF4-FFF2-40B4-BE49-F238E27FC236}">
                  <a16:creationId xmlns:a16="http://schemas.microsoft.com/office/drawing/2014/main" id="{F63D5AE5-76FD-4D81-8EB5-6551CC395151}"/>
                </a:ext>
              </a:extLst>
            </p:cNvPr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420;p59">
              <a:extLst>
                <a:ext uri="{FF2B5EF4-FFF2-40B4-BE49-F238E27FC236}">
                  <a16:creationId xmlns:a16="http://schemas.microsoft.com/office/drawing/2014/main" id="{69A1675C-B2B3-4C1F-80DF-2C33AC826A7B}"/>
                </a:ext>
              </a:extLst>
            </p:cNvPr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5421;p59">
              <a:extLst>
                <a:ext uri="{FF2B5EF4-FFF2-40B4-BE49-F238E27FC236}">
                  <a16:creationId xmlns:a16="http://schemas.microsoft.com/office/drawing/2014/main" id="{B3CB9EC4-C165-4FB8-9EA5-90473BD8DBB8}"/>
                </a:ext>
              </a:extLst>
            </p:cNvPr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422;p59">
              <a:extLst>
                <a:ext uri="{FF2B5EF4-FFF2-40B4-BE49-F238E27FC236}">
                  <a16:creationId xmlns:a16="http://schemas.microsoft.com/office/drawing/2014/main" id="{E6A9FC8C-38A3-4890-AE93-928989F59F41}"/>
                </a:ext>
              </a:extLst>
            </p:cNvPr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27"/>
          <p:cNvSpPr txBox="1">
            <a:spLocks noGrp="1"/>
          </p:cNvSpPr>
          <p:nvPr>
            <p:ph type="ctrTitle"/>
          </p:nvPr>
        </p:nvSpPr>
        <p:spPr>
          <a:xfrm>
            <a:off x="2643300" y="2152393"/>
            <a:ext cx="3857400" cy="838713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 </a:t>
            </a:r>
            <a:r>
              <a:rPr lang="nl-NL" dirty="0">
                <a:solidFill>
                  <a:srgbClr val="FFFFFF"/>
                </a:solidFill>
              </a:rPr>
              <a:t>events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19" name="Google Shape;119;p27"/>
          <p:cNvSpPr txBox="1">
            <a:spLocks noGrp="1"/>
          </p:cNvSpPr>
          <p:nvPr>
            <p:ph type="subTitle" idx="1"/>
          </p:nvPr>
        </p:nvSpPr>
        <p:spPr>
          <a:xfrm>
            <a:off x="2643300" y="2822056"/>
            <a:ext cx="3857400" cy="3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Here is where your </a:t>
            </a:r>
            <a:r>
              <a:rPr lang="en" dirty="0"/>
              <a:t>fun</a:t>
            </a:r>
            <a:r>
              <a:rPr lang="en" dirty="0">
                <a:solidFill>
                  <a:srgbClr val="FFFFFF"/>
                </a:solidFill>
              </a:rPr>
              <a:t> begins</a:t>
            </a:r>
            <a:endParaRPr dirty="0">
              <a:solidFill>
                <a:srgbClr val="FFFFFF"/>
              </a:solidFill>
            </a:endParaRPr>
          </a:p>
        </p:txBody>
      </p:sp>
      <p:cxnSp>
        <p:nvCxnSpPr>
          <p:cNvPr id="120" name="Google Shape;120;p27"/>
          <p:cNvCxnSpPr/>
          <p:nvPr/>
        </p:nvCxnSpPr>
        <p:spPr>
          <a:xfrm>
            <a:off x="4572000" y="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27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428B7C2C-6A4E-4196-AC96-1466A67EE2BC}"/>
              </a:ext>
            </a:extLst>
          </p:cNvPr>
          <p:cNvSpPr txBox="1"/>
          <p:nvPr/>
        </p:nvSpPr>
        <p:spPr>
          <a:xfrm>
            <a:off x="3003728" y="2121301"/>
            <a:ext cx="16584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500" b="1" dirty="0">
                <a:solidFill>
                  <a:schemeClr val="bg1"/>
                </a:solidFill>
                <a:latin typeface="Merriweather" panose="020B0604020202020204" charset="0"/>
              </a:rPr>
              <a:t>S</a:t>
            </a:r>
          </a:p>
        </p:txBody>
      </p:sp>
      <p:pic>
        <p:nvPicPr>
          <p:cNvPr id="22" name="Picture 2" descr="Afbeeldingsresultaat voor tour de france">
            <a:extLst>
              <a:ext uri="{FF2B5EF4-FFF2-40B4-BE49-F238E27FC236}">
                <a16:creationId xmlns:a16="http://schemas.microsoft.com/office/drawing/2014/main" id="{7BB08615-187B-4A54-BC65-8659C7662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36" b="9064"/>
          <a:stretch/>
        </p:blipFill>
        <p:spPr bwMode="auto">
          <a:xfrm>
            <a:off x="6622736" y="-13457"/>
            <a:ext cx="2521264" cy="5156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4" name="Afbeelding 3" descr="Afbeelding met tekst, kaart&#10;&#10;Automatisch gegenereerde beschrijving">
            <a:extLst>
              <a:ext uri="{FF2B5EF4-FFF2-40B4-BE49-F238E27FC236}">
                <a16:creationId xmlns:a16="http://schemas.microsoft.com/office/drawing/2014/main" id="{E729C7DC-8E2A-46A1-8B06-D045BB9D09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037" y="868123"/>
            <a:ext cx="7429499" cy="41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9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3" name="Afbeelding 2" descr="Afbeelding met kaart, weg&#10;&#10;Automatisch gegenereerde beschrijving">
            <a:extLst>
              <a:ext uri="{FF2B5EF4-FFF2-40B4-BE49-F238E27FC236}">
                <a16:creationId xmlns:a16="http://schemas.microsoft.com/office/drawing/2014/main" id="{4524EB45-A6B3-40EB-B4C7-A161333D3C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2962" y="832326"/>
            <a:ext cx="7458075" cy="419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0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27"/>
          <p:cNvCxnSpPr/>
          <p:nvPr/>
        </p:nvCxnSpPr>
        <p:spPr>
          <a:xfrm>
            <a:off x="4572000" y="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27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118;p27">
            <a:extLst>
              <a:ext uri="{FF2B5EF4-FFF2-40B4-BE49-F238E27FC236}">
                <a16:creationId xmlns:a16="http://schemas.microsoft.com/office/drawing/2014/main" id="{ECD3A57D-A7C6-440F-BB37-083C6CBFEB08}"/>
              </a:ext>
            </a:extLst>
          </p:cNvPr>
          <p:cNvSpPr txBox="1">
            <a:spLocks/>
          </p:cNvSpPr>
          <p:nvPr/>
        </p:nvSpPr>
        <p:spPr>
          <a:xfrm>
            <a:off x="2244386" y="2152393"/>
            <a:ext cx="4655227" cy="83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Merriweather"/>
              <a:buNone/>
              <a:defRPr sz="5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erriweather"/>
              <a:buNone/>
              <a:defRPr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r>
              <a:rPr lang="nl-NL" dirty="0" err="1"/>
              <a:t>Questions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6846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>
            <a:spLocks noGrp="1"/>
          </p:cNvSpPr>
          <p:nvPr>
            <p:ph type="subTitle" idx="1"/>
          </p:nvPr>
        </p:nvSpPr>
        <p:spPr>
          <a:xfrm>
            <a:off x="2643300" y="222450"/>
            <a:ext cx="3857400" cy="14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/>
              <a:t>INHOUD</a:t>
            </a:r>
            <a:endParaRPr sz="4000" dirty="0"/>
          </a:p>
        </p:txBody>
      </p:sp>
      <p:cxnSp>
        <p:nvCxnSpPr>
          <p:cNvPr id="163" name="Google Shape;163;p31"/>
          <p:cNvCxnSpPr/>
          <p:nvPr/>
        </p:nvCxnSpPr>
        <p:spPr>
          <a:xfrm>
            <a:off x="4572000" y="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31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E3830FFC-B8DD-485C-9502-9A6AA2D13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016" y="1851600"/>
            <a:ext cx="3857400" cy="464700"/>
          </a:xfrm>
        </p:spPr>
        <p:txBody>
          <a:bodyPr/>
          <a:lstStyle/>
          <a:p>
            <a:r>
              <a:rPr lang="nl-NL" dirty="0"/>
              <a:t>- Doelstellingen</a:t>
            </a:r>
            <a:br>
              <a:rPr lang="nl-NL" dirty="0"/>
            </a:br>
            <a:r>
              <a:rPr lang="nl-NL" dirty="0"/>
              <a:t>- Teampresentatie</a:t>
            </a:r>
            <a:br>
              <a:rPr lang="nl-NL" dirty="0"/>
            </a:br>
            <a:r>
              <a:rPr lang="nl-NL" dirty="0"/>
              <a:t>- Proloog</a:t>
            </a:r>
          </a:p>
        </p:txBody>
      </p:sp>
      <p:pic>
        <p:nvPicPr>
          <p:cNvPr id="5122" name="Picture 2" descr="Afbeeldingsresultaat voor Tour de france png">
            <a:extLst>
              <a:ext uri="{FF2B5EF4-FFF2-40B4-BE49-F238E27FC236}">
                <a16:creationId xmlns:a16="http://schemas.microsoft.com/office/drawing/2014/main" id="{D9A4C14D-0E80-47F0-B752-52F92029E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751" y="1084007"/>
            <a:ext cx="2717055" cy="276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bike icon">
            <a:extLst>
              <a:ext uri="{FF2B5EF4-FFF2-40B4-BE49-F238E27FC236}">
                <a16:creationId xmlns:a16="http://schemas.microsoft.com/office/drawing/2014/main" id="{400D88D6-A848-4592-9C16-7CDC9C2F9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8595">
            <a:off x="5853153" y="358146"/>
            <a:ext cx="1528298" cy="15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Doelstellingen</a:t>
            </a:r>
            <a:endParaRPr dirty="0"/>
          </a:p>
        </p:txBody>
      </p:sp>
      <p:pic>
        <p:nvPicPr>
          <p:cNvPr id="3" name="Afbeelding 2" descr="Afbeelding met schermafbeelding, kaart, tekst&#10;&#10;Automatisch gegenereerde beschrijving">
            <a:extLst>
              <a:ext uri="{FF2B5EF4-FFF2-40B4-BE49-F238E27FC236}">
                <a16:creationId xmlns:a16="http://schemas.microsoft.com/office/drawing/2014/main" id="{08A24A7F-621B-4120-9B73-A0E803F81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914" y="868045"/>
            <a:ext cx="5716171" cy="4001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136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163988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Teampresentatie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Afbeelding 3" descr="Afbeelding met buiten, klok, gebouw, zitten&#10;&#10;Automatisch gegenereerde beschrijving">
            <a:extLst>
              <a:ext uri="{FF2B5EF4-FFF2-40B4-BE49-F238E27FC236}">
                <a16:creationId xmlns:a16="http://schemas.microsoft.com/office/drawing/2014/main" id="{273DEDF2-7ECC-459E-9C28-D2E15706F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15"/>
          <a:stretch/>
        </p:blipFill>
        <p:spPr>
          <a:xfrm>
            <a:off x="3811154" y="1020913"/>
            <a:ext cx="5006680" cy="3101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5A092536-5AE9-471F-B46F-3051D9711DC0}"/>
              </a:ext>
            </a:extLst>
          </p:cNvPr>
          <p:cNvSpPr/>
          <p:nvPr/>
        </p:nvSpPr>
        <p:spPr>
          <a:xfrm>
            <a:off x="522710" y="1591927"/>
            <a:ext cx="6900859" cy="12003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-Veel capaciteit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-Makkelijk af te sluiten 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-Centraal gelegen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-Makkelijk bereikbaar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163988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Teampresentatie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285960D0-E97F-424C-A3A6-6A81FF0AD8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170277"/>
              </p:ext>
            </p:extLst>
          </p:nvPr>
        </p:nvGraphicFramePr>
        <p:xfrm>
          <a:off x="4724330" y="1082878"/>
          <a:ext cx="3805304" cy="2646131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123774">
                  <a:extLst>
                    <a:ext uri="{9D8B030D-6E8A-4147-A177-3AD203B41FA5}">
                      <a16:colId xmlns:a16="http://schemas.microsoft.com/office/drawing/2014/main" val="4129962988"/>
                    </a:ext>
                  </a:extLst>
                </a:gridCol>
                <a:gridCol w="2681530">
                  <a:extLst>
                    <a:ext uri="{9D8B030D-6E8A-4147-A177-3AD203B41FA5}">
                      <a16:colId xmlns:a16="http://schemas.microsoft.com/office/drawing/2014/main" val="1364448197"/>
                    </a:ext>
                  </a:extLst>
                </a:gridCol>
              </a:tblGrid>
              <a:tr h="371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Tijd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Activiteit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842318"/>
                  </a:ext>
                </a:extLst>
              </a:tr>
              <a:tr h="568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14:30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Opening Oldehove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2638515"/>
                  </a:ext>
                </a:extLst>
              </a:tr>
              <a:tr h="568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15:30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Start entertainment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3401844"/>
                  </a:ext>
                </a:extLst>
              </a:tr>
              <a:tr h="568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17:30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Start ploegenpresentatie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4398413"/>
                  </a:ext>
                </a:extLst>
              </a:tr>
              <a:tr h="568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19:20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Eind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942272"/>
                  </a:ext>
                </a:extLst>
              </a:tr>
            </a:tbl>
          </a:graphicData>
        </a:graphic>
      </p:graphicFrame>
      <p:pic>
        <p:nvPicPr>
          <p:cNvPr id="16" name="Afbeelding 15">
            <a:extLst>
              <a:ext uri="{FF2B5EF4-FFF2-40B4-BE49-F238E27FC236}">
                <a16:creationId xmlns:a16="http://schemas.microsoft.com/office/drawing/2014/main" id="{0BA5EDD1-0E11-41B7-8625-E5C18CFA6AA3}"/>
              </a:ext>
            </a:extLst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40" y="1082878"/>
            <a:ext cx="4255360" cy="26461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32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4" name="Afbeelding 3" descr="Afbeelding met tekst, kaart&#10;&#10;Automatisch gegenereerde beschrijving">
            <a:extLst>
              <a:ext uri="{FF2B5EF4-FFF2-40B4-BE49-F238E27FC236}">
                <a16:creationId xmlns:a16="http://schemas.microsoft.com/office/drawing/2014/main" id="{5885DC95-DC43-4EBB-9279-9213CA8FB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55" y="1238692"/>
            <a:ext cx="5151181" cy="2897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730A466-7988-49F3-9AB0-52FD4153C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773578"/>
              </p:ext>
            </p:extLst>
          </p:nvPr>
        </p:nvGraphicFramePr>
        <p:xfrm>
          <a:off x="5463341" y="1514933"/>
          <a:ext cx="3356479" cy="2230755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810954">
                  <a:extLst>
                    <a:ext uri="{9D8B030D-6E8A-4147-A177-3AD203B41FA5}">
                      <a16:colId xmlns:a16="http://schemas.microsoft.com/office/drawing/2014/main" val="3963615969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441645054"/>
                    </a:ext>
                  </a:extLst>
                </a:gridCol>
                <a:gridCol w="2520125">
                  <a:extLst>
                    <a:ext uri="{9D8B030D-6E8A-4147-A177-3AD203B41FA5}">
                      <a16:colId xmlns:a16="http://schemas.microsoft.com/office/drawing/2014/main" val="2515832388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Tijd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Activiteit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386706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11:20 - 12:20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Parcours verkennen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48963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12:30 - 13:00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Start reclamekaravaan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871172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12:35 – 13:30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Reclamekaravaan schoonmaak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510595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14:01 – 14:16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Eerste renner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030076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17:19 – 17:34 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Laatste renner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75542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17:50 – 18:00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Podiumceremonie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1951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28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3" name="Afbeelding 2" descr="Afbeelding met tekst, kaart&#10;&#10;Automatisch gegenereerde beschrijving">
            <a:extLst>
              <a:ext uri="{FF2B5EF4-FFF2-40B4-BE49-F238E27FC236}">
                <a16:creationId xmlns:a16="http://schemas.microsoft.com/office/drawing/2014/main" id="{CFE6B087-6C34-4BE7-94E5-D18EE6AD6F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41" b="15268"/>
          <a:stretch/>
        </p:blipFill>
        <p:spPr>
          <a:xfrm>
            <a:off x="2587442" y="1324377"/>
            <a:ext cx="6391495" cy="2494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Afbeelding 5" descr="Afbeelding met gebouw, foto, huis, steen&#10;&#10;Automatisch gegenereerde beschrijving">
            <a:extLst>
              <a:ext uri="{FF2B5EF4-FFF2-40B4-BE49-F238E27FC236}">
                <a16:creationId xmlns:a16="http://schemas.microsoft.com/office/drawing/2014/main" id="{E8A67A9F-D842-4D96-BE3E-4270496809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06" r="31328"/>
          <a:stretch/>
        </p:blipFill>
        <p:spPr>
          <a:xfrm>
            <a:off x="165063" y="886075"/>
            <a:ext cx="2233518" cy="3371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271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4" name="Afbeelding 3" descr="Afbeelding met tekst, kaart&#10;&#10;Automatisch gegenereerde beschrijving">
            <a:extLst>
              <a:ext uri="{FF2B5EF4-FFF2-40B4-BE49-F238E27FC236}">
                <a16:creationId xmlns:a16="http://schemas.microsoft.com/office/drawing/2014/main" id="{4F47D2B8-5884-4EE3-B0D5-EDFB6C70A6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67" t="10001" r="2624" b="12083"/>
          <a:stretch/>
        </p:blipFill>
        <p:spPr>
          <a:xfrm>
            <a:off x="92868" y="1350981"/>
            <a:ext cx="4769072" cy="2441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Afbeeldingsresultaat voor margaretha akwadukt leeuwarden">
            <a:extLst>
              <a:ext uri="{FF2B5EF4-FFF2-40B4-BE49-F238E27FC236}">
                <a16:creationId xmlns:a16="http://schemas.microsoft.com/office/drawing/2014/main" id="{3EC2809D-9E03-47F3-9554-EE049C784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t="8249"/>
          <a:stretch/>
        </p:blipFill>
        <p:spPr bwMode="auto">
          <a:xfrm>
            <a:off x="5057775" y="1350981"/>
            <a:ext cx="3747332" cy="24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502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4600" y="43784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Proloog</a:t>
            </a:r>
            <a:endParaRPr dirty="0"/>
          </a:p>
        </p:txBody>
      </p:sp>
      <p:pic>
        <p:nvPicPr>
          <p:cNvPr id="3" name="Afbeelding 2" descr="Afbeelding met tekst, kaart&#10;&#10;Automatisch gegenereerde beschrijving">
            <a:extLst>
              <a:ext uri="{FF2B5EF4-FFF2-40B4-BE49-F238E27FC236}">
                <a16:creationId xmlns:a16="http://schemas.microsoft.com/office/drawing/2014/main" id="{EAC2CCB4-BECB-40C4-A3A4-8CE27FC9BD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550" y="868045"/>
            <a:ext cx="7200900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6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olitics Thesi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426BC"/>
      </a:accent1>
      <a:accent2>
        <a:srgbClr val="1B1427"/>
      </a:accent2>
      <a:accent3>
        <a:srgbClr val="3426BC"/>
      </a:accent3>
      <a:accent4>
        <a:srgbClr val="1C84DA"/>
      </a:accent4>
      <a:accent5>
        <a:srgbClr val="00FFFF"/>
      </a:accent5>
      <a:accent6>
        <a:srgbClr val="0FB5E9"/>
      </a:accent6>
      <a:hlink>
        <a:srgbClr val="00EDF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75</Words>
  <Application>Microsoft Office PowerPoint</Application>
  <PresentationFormat>Diavoorstelling (16:9)</PresentationFormat>
  <Paragraphs>50</Paragraphs>
  <Slides>12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Calibri</vt:lpstr>
      <vt:lpstr>Abel</vt:lpstr>
      <vt:lpstr>Merriweather</vt:lpstr>
      <vt:lpstr>Arial</vt:lpstr>
      <vt:lpstr>Politics Thesis</vt:lpstr>
      <vt:lpstr> events</vt:lpstr>
      <vt:lpstr>- Doelstellingen - Teampresentatie - Proloog</vt:lpstr>
      <vt:lpstr>Doelstellingen</vt:lpstr>
      <vt:lpstr>Teampresentatie</vt:lpstr>
      <vt:lpstr>Teampresentatie</vt:lpstr>
      <vt:lpstr>Proloog</vt:lpstr>
      <vt:lpstr>Proloog</vt:lpstr>
      <vt:lpstr>Proloog</vt:lpstr>
      <vt:lpstr>Proloog</vt:lpstr>
      <vt:lpstr>Proloog</vt:lpstr>
      <vt:lpstr>Proloog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Sevents</dc:title>
  <cp:lastModifiedBy>Kaj Termeulen</cp:lastModifiedBy>
  <cp:revision>15</cp:revision>
  <dcterms:modified xsi:type="dcterms:W3CDTF">2020-03-11T10:29:08Z</dcterms:modified>
</cp:coreProperties>
</file>