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2"/>
  </p:notesMasterIdLst>
  <p:sldIdLst>
    <p:sldId id="256" r:id="rId3"/>
    <p:sldId id="260" r:id="rId4"/>
    <p:sldId id="261" r:id="rId5"/>
    <p:sldId id="292" r:id="rId6"/>
    <p:sldId id="293" r:id="rId7"/>
    <p:sldId id="294" r:id="rId8"/>
    <p:sldId id="295" r:id="rId9"/>
    <p:sldId id="296" r:id="rId10"/>
    <p:sldId id="291" r:id="rId11"/>
  </p:sldIdLst>
  <p:sldSz cx="9144000" cy="5143500" type="screen16x9"/>
  <p:notesSz cx="6858000" cy="9144000"/>
  <p:embeddedFontLst>
    <p:embeddedFont>
      <p:font typeface="Abel" panose="020B0604020202020204" charset="0"/>
      <p:regular r:id="rId13"/>
    </p:embeddedFont>
    <p:embeddedFont>
      <p:font typeface="Merriweather" panose="020B0604020202020204" charset="0"/>
      <p:regular r:id="rId14"/>
      <p:bold r:id="rId15"/>
      <p:italic r:id="rId16"/>
      <p:boldItalic r:id="rId17"/>
    </p:embeddedFont>
    <p:embeddedFont>
      <p:font typeface="Proxima Nova" panose="020B0604020202020204" charset="0"/>
      <p:regular r:id="rId18"/>
      <p:bold r:id="rId19"/>
      <p:italic r:id="rId20"/>
      <p:boldItalic r:id="rId21"/>
    </p:embeddedFont>
    <p:embeddedFont>
      <p:font typeface="Proxima Nova Semibold" panose="020B0604020202020204" charset="0"/>
      <p:regular r:id="rId22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59F04B-FA17-4CC3-A48E-CC8DC11DED51}">
  <a:tblStyle styleId="{7B59F04B-FA17-4CC3-A48E-CC8DC11DED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aee7cff8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aee7cff8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aee7cff8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aee7cff8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aee7cff8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aee7cff8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12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aee7cff8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aee7cff8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0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aee7cff8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aee7cff8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45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aee7cff8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aee7cff8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69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aee7cff8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aee7cff8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777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9" name="Google Shape;16659;g75a36750b0_0_24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0" name="Google Shape;16660;g75a36750b0_0_24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43300" y="1594938"/>
            <a:ext cx="3857400" cy="161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43300" y="3210463"/>
            <a:ext cx="3857400" cy="3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bel"/>
              <a:buNone/>
              <a:defRPr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bel"/>
              <a:buNone/>
              <a:defRPr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bel"/>
              <a:buNone/>
              <a:defRPr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bel"/>
              <a:buNone/>
              <a:defRPr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bel"/>
              <a:buNone/>
              <a:defRPr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bel"/>
              <a:buNone/>
              <a:defRPr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bel"/>
              <a:buNone/>
              <a:defRPr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bel"/>
              <a:buNone/>
              <a:defRPr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bel"/>
              <a:buNone/>
              <a:defRPr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subTitle" idx="1"/>
          </p:nvPr>
        </p:nvSpPr>
        <p:spPr>
          <a:xfrm>
            <a:off x="714525" y="2650575"/>
            <a:ext cx="2333400" cy="3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ubTitle" idx="2"/>
          </p:nvPr>
        </p:nvSpPr>
        <p:spPr>
          <a:xfrm>
            <a:off x="714525" y="2939801"/>
            <a:ext cx="2333400" cy="12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3"/>
          </p:nvPr>
        </p:nvSpPr>
        <p:spPr>
          <a:xfrm>
            <a:off x="3405300" y="2650575"/>
            <a:ext cx="2333400" cy="3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ubTitle" idx="4"/>
          </p:nvPr>
        </p:nvSpPr>
        <p:spPr>
          <a:xfrm>
            <a:off x="3405300" y="2939801"/>
            <a:ext cx="2333400" cy="12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ubTitle" idx="5"/>
          </p:nvPr>
        </p:nvSpPr>
        <p:spPr>
          <a:xfrm>
            <a:off x="6096075" y="2650575"/>
            <a:ext cx="2333400" cy="3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6"/>
          </p:nvPr>
        </p:nvSpPr>
        <p:spPr>
          <a:xfrm>
            <a:off x="6096075" y="2939801"/>
            <a:ext cx="2333400" cy="12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714525" y="542225"/>
            <a:ext cx="7714800" cy="4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500">
                <a:latin typeface="Abel"/>
                <a:ea typeface="Abel"/>
                <a:cs typeface="Abel"/>
                <a:sym typeface="Ab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500">
                <a:latin typeface="Abel"/>
                <a:ea typeface="Abel"/>
                <a:cs typeface="Abel"/>
                <a:sym typeface="Ab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500">
                <a:latin typeface="Abel"/>
                <a:ea typeface="Abel"/>
                <a:cs typeface="Abel"/>
                <a:sym typeface="Ab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500">
                <a:latin typeface="Abel"/>
                <a:ea typeface="Abel"/>
                <a:cs typeface="Abel"/>
                <a:sym typeface="Ab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500">
                <a:latin typeface="Abel"/>
                <a:ea typeface="Abel"/>
                <a:cs typeface="Abel"/>
                <a:sym typeface="Ab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500">
                <a:latin typeface="Abel"/>
                <a:ea typeface="Abel"/>
                <a:cs typeface="Abel"/>
                <a:sym typeface="Ab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500">
                <a:latin typeface="Abel"/>
                <a:ea typeface="Abel"/>
                <a:cs typeface="Abel"/>
                <a:sym typeface="Ab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500"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14525" y="2150850"/>
            <a:ext cx="771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714525" y="1152475"/>
            <a:ext cx="3597000" cy="3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⬦"/>
              <a:defRPr sz="1400"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⬥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→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←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597000" cy="3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⬦"/>
              <a:defRPr sz="1400"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⬥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→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←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4525" y="542225"/>
            <a:ext cx="7714800" cy="4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714525" y="1389600"/>
            <a:ext cx="2808000" cy="32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⬦"/>
              <a:defRPr sz="12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□"/>
              <a:defRPr sz="1200">
                <a:solidFill>
                  <a:srgbClr val="FFFFFF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⬥"/>
              <a:defRPr sz="1200">
                <a:solidFill>
                  <a:srgbClr val="FFFFFF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→"/>
              <a:defRPr sz="1200">
                <a:solidFill>
                  <a:srgbClr val="FFFFFF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←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714525" y="542225"/>
            <a:ext cx="7714800" cy="4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714525" y="1233175"/>
            <a:ext cx="38574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714525" y="2803075"/>
            <a:ext cx="38574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57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⬦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⬥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→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←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714525" y="4225450"/>
            <a:ext cx="5998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 hasCustomPrompt="1"/>
          </p:nvPr>
        </p:nvSpPr>
        <p:spPr>
          <a:xfrm>
            <a:off x="714525" y="1106125"/>
            <a:ext cx="7714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714525" y="3152225"/>
            <a:ext cx="77148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⬦"/>
              <a:defRPr>
                <a:solidFill>
                  <a:srgbClr val="FFFFFF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⬥"/>
              <a:defRPr>
                <a:solidFill>
                  <a:srgbClr val="FFFFFF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→"/>
              <a:defRPr>
                <a:solidFill>
                  <a:srgbClr val="FFFFFF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←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2643300" y="3031738"/>
            <a:ext cx="38574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latin typeface="Abel"/>
                <a:ea typeface="Abel"/>
                <a:cs typeface="Abel"/>
                <a:sym typeface="Abe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latin typeface="Abel"/>
                <a:ea typeface="Abel"/>
                <a:cs typeface="Abel"/>
                <a:sym typeface="Abe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latin typeface="Abel"/>
                <a:ea typeface="Abel"/>
                <a:cs typeface="Abel"/>
                <a:sym typeface="Abe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latin typeface="Abel"/>
                <a:ea typeface="Abel"/>
                <a:cs typeface="Abel"/>
                <a:sym typeface="Abe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latin typeface="Abel"/>
                <a:ea typeface="Abel"/>
                <a:cs typeface="Abel"/>
                <a:sym typeface="Abe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latin typeface="Abel"/>
                <a:ea typeface="Abel"/>
                <a:cs typeface="Abel"/>
                <a:sym typeface="Abe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latin typeface="Abel"/>
                <a:ea typeface="Abel"/>
                <a:cs typeface="Abel"/>
                <a:sym typeface="Abe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1"/>
          </p:nvPr>
        </p:nvSpPr>
        <p:spPr>
          <a:xfrm>
            <a:off x="2643300" y="1647063"/>
            <a:ext cx="3857400" cy="14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el"/>
              <a:buChar char="⬦"/>
              <a:defRPr sz="1800"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○"/>
              <a:defRPr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□"/>
              <a:defRPr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⬥"/>
              <a:defRPr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●"/>
              <a:defRPr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■"/>
              <a:defRPr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●"/>
              <a:defRPr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bel"/>
              <a:buChar char="→"/>
              <a:defRPr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bel"/>
              <a:buChar char="←"/>
              <a:defRPr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2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5412;p59">
            <a:extLst>
              <a:ext uri="{FF2B5EF4-FFF2-40B4-BE49-F238E27FC236}">
                <a16:creationId xmlns:a16="http://schemas.microsoft.com/office/drawing/2014/main" id="{97CF91DD-2A9D-4777-9F53-24F80262E700}"/>
              </a:ext>
            </a:extLst>
          </p:cNvPr>
          <p:cNvGrpSpPr/>
          <p:nvPr/>
        </p:nvGrpSpPr>
        <p:grpSpPr>
          <a:xfrm rot="5400000">
            <a:off x="5440798" y="1927718"/>
            <a:ext cx="913931" cy="915055"/>
            <a:chOff x="5687770" y="2885496"/>
            <a:chExt cx="369638" cy="369606"/>
          </a:xfrm>
          <a:solidFill>
            <a:schemeClr val="bg1">
              <a:lumMod val="75000"/>
            </a:schemeClr>
          </a:solidFill>
        </p:grpSpPr>
        <p:sp>
          <p:nvSpPr>
            <p:cNvPr id="12" name="Google Shape;15413;p59">
              <a:extLst>
                <a:ext uri="{FF2B5EF4-FFF2-40B4-BE49-F238E27FC236}">
                  <a16:creationId xmlns:a16="http://schemas.microsoft.com/office/drawing/2014/main" id="{0733E6C5-7D55-4864-BB3C-8738D4BD0AF4}"/>
                </a:ext>
              </a:extLst>
            </p:cNvPr>
            <p:cNvSpPr/>
            <p:nvPr/>
          </p:nvSpPr>
          <p:spPr>
            <a:xfrm>
              <a:off x="5772594" y="3003366"/>
              <a:ext cx="112113" cy="110872"/>
            </a:xfrm>
            <a:custGeom>
              <a:avLst/>
              <a:gdLst/>
              <a:ahLst/>
              <a:cxnLst/>
              <a:rect l="l" t="t" r="r" b="b"/>
              <a:pathLst>
                <a:path w="3525" h="3486" extrusionOk="0">
                  <a:moveTo>
                    <a:pt x="3346" y="0"/>
                  </a:moveTo>
                  <a:cubicBezTo>
                    <a:pt x="3302" y="0"/>
                    <a:pt x="3257" y="15"/>
                    <a:pt x="3227" y="45"/>
                  </a:cubicBezTo>
                  <a:lnTo>
                    <a:pt x="60" y="3212"/>
                  </a:lnTo>
                  <a:cubicBezTo>
                    <a:pt x="1" y="3271"/>
                    <a:pt x="1" y="3390"/>
                    <a:pt x="60" y="3450"/>
                  </a:cubicBezTo>
                  <a:cubicBezTo>
                    <a:pt x="84" y="3474"/>
                    <a:pt x="132" y="3486"/>
                    <a:pt x="179" y="3486"/>
                  </a:cubicBezTo>
                  <a:cubicBezTo>
                    <a:pt x="215" y="3486"/>
                    <a:pt x="263" y="3474"/>
                    <a:pt x="298" y="3450"/>
                  </a:cubicBezTo>
                  <a:lnTo>
                    <a:pt x="3465" y="283"/>
                  </a:lnTo>
                  <a:cubicBezTo>
                    <a:pt x="3525" y="223"/>
                    <a:pt x="3525" y="116"/>
                    <a:pt x="3465" y="45"/>
                  </a:cubicBezTo>
                  <a:cubicBezTo>
                    <a:pt x="3436" y="15"/>
                    <a:pt x="3391" y="0"/>
                    <a:pt x="3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414;p59">
              <a:extLst>
                <a:ext uri="{FF2B5EF4-FFF2-40B4-BE49-F238E27FC236}">
                  <a16:creationId xmlns:a16="http://schemas.microsoft.com/office/drawing/2014/main" id="{8D3A909E-564D-4492-80DD-3D6EDE59A7CF}"/>
                </a:ext>
              </a:extLst>
            </p:cNvPr>
            <p:cNvSpPr/>
            <p:nvPr/>
          </p:nvSpPr>
          <p:spPr>
            <a:xfrm>
              <a:off x="5800996" y="3031736"/>
              <a:ext cx="112113" cy="110904"/>
            </a:xfrm>
            <a:custGeom>
              <a:avLst/>
              <a:gdLst/>
              <a:ahLst/>
              <a:cxnLst/>
              <a:rect l="l" t="t" r="r" b="b"/>
              <a:pathLst>
                <a:path w="3525" h="3487" extrusionOk="0">
                  <a:moveTo>
                    <a:pt x="3346" y="1"/>
                  </a:moveTo>
                  <a:cubicBezTo>
                    <a:pt x="3302" y="1"/>
                    <a:pt x="3257" y="16"/>
                    <a:pt x="3227" y="46"/>
                  </a:cubicBezTo>
                  <a:lnTo>
                    <a:pt x="60" y="3213"/>
                  </a:lnTo>
                  <a:cubicBezTo>
                    <a:pt x="1" y="3272"/>
                    <a:pt x="1" y="3391"/>
                    <a:pt x="60" y="3451"/>
                  </a:cubicBezTo>
                  <a:cubicBezTo>
                    <a:pt x="84" y="3475"/>
                    <a:pt x="132" y="3487"/>
                    <a:pt x="179" y="3487"/>
                  </a:cubicBezTo>
                  <a:cubicBezTo>
                    <a:pt x="215" y="3487"/>
                    <a:pt x="263" y="3475"/>
                    <a:pt x="298" y="3451"/>
                  </a:cubicBezTo>
                  <a:lnTo>
                    <a:pt x="3465" y="284"/>
                  </a:lnTo>
                  <a:cubicBezTo>
                    <a:pt x="3525" y="224"/>
                    <a:pt x="3525" y="117"/>
                    <a:pt x="3465" y="46"/>
                  </a:cubicBezTo>
                  <a:cubicBezTo>
                    <a:pt x="3436" y="16"/>
                    <a:pt x="3391" y="1"/>
                    <a:pt x="3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415;p59">
              <a:extLst>
                <a:ext uri="{FF2B5EF4-FFF2-40B4-BE49-F238E27FC236}">
                  <a16:creationId xmlns:a16="http://schemas.microsoft.com/office/drawing/2014/main" id="{4CE599F4-53D2-46E7-A059-092E2A2236E8}"/>
                </a:ext>
              </a:extLst>
            </p:cNvPr>
            <p:cNvSpPr/>
            <p:nvPr/>
          </p:nvSpPr>
          <p:spPr>
            <a:xfrm>
              <a:off x="5829016" y="3141558"/>
              <a:ext cx="31455" cy="30247"/>
            </a:xfrm>
            <a:custGeom>
              <a:avLst/>
              <a:gdLst/>
              <a:ahLst/>
              <a:cxnLst/>
              <a:rect l="l" t="t" r="r" b="b"/>
              <a:pathLst>
                <a:path w="989" h="951" extrusionOk="0">
                  <a:moveTo>
                    <a:pt x="810" y="1"/>
                  </a:moveTo>
                  <a:cubicBezTo>
                    <a:pt x="766" y="1"/>
                    <a:pt x="721" y="16"/>
                    <a:pt x="691" y="45"/>
                  </a:cubicBezTo>
                  <a:lnTo>
                    <a:pt x="72" y="665"/>
                  </a:lnTo>
                  <a:cubicBezTo>
                    <a:pt x="1" y="724"/>
                    <a:pt x="1" y="843"/>
                    <a:pt x="72" y="903"/>
                  </a:cubicBezTo>
                  <a:cubicBezTo>
                    <a:pt x="96" y="938"/>
                    <a:pt x="144" y="950"/>
                    <a:pt x="191" y="950"/>
                  </a:cubicBezTo>
                  <a:cubicBezTo>
                    <a:pt x="227" y="950"/>
                    <a:pt x="275" y="938"/>
                    <a:pt x="298" y="903"/>
                  </a:cubicBezTo>
                  <a:lnTo>
                    <a:pt x="929" y="284"/>
                  </a:lnTo>
                  <a:cubicBezTo>
                    <a:pt x="989" y="224"/>
                    <a:pt x="989" y="105"/>
                    <a:pt x="929" y="45"/>
                  </a:cubicBezTo>
                  <a:cubicBezTo>
                    <a:pt x="900" y="16"/>
                    <a:pt x="855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416;p59">
              <a:extLst>
                <a:ext uri="{FF2B5EF4-FFF2-40B4-BE49-F238E27FC236}">
                  <a16:creationId xmlns:a16="http://schemas.microsoft.com/office/drawing/2014/main" id="{122221E3-DCDF-44B0-8843-9443B0E61006}"/>
                </a:ext>
              </a:extLst>
            </p:cNvPr>
            <p:cNvSpPr/>
            <p:nvPr/>
          </p:nvSpPr>
          <p:spPr>
            <a:xfrm>
              <a:off x="5866514" y="3060519"/>
              <a:ext cx="75378" cy="73788"/>
            </a:xfrm>
            <a:custGeom>
              <a:avLst/>
              <a:gdLst/>
              <a:ahLst/>
              <a:cxnLst/>
              <a:rect l="l" t="t" r="r" b="b"/>
              <a:pathLst>
                <a:path w="2370" h="2320" extrusionOk="0">
                  <a:moveTo>
                    <a:pt x="2179" y="1"/>
                  </a:moveTo>
                  <a:cubicBezTo>
                    <a:pt x="2135" y="1"/>
                    <a:pt x="2090" y="16"/>
                    <a:pt x="2060" y="46"/>
                  </a:cubicBezTo>
                  <a:lnTo>
                    <a:pt x="60" y="2034"/>
                  </a:lnTo>
                  <a:cubicBezTo>
                    <a:pt x="0" y="2093"/>
                    <a:pt x="0" y="2212"/>
                    <a:pt x="60" y="2272"/>
                  </a:cubicBezTo>
                  <a:cubicBezTo>
                    <a:pt x="96" y="2308"/>
                    <a:pt x="143" y="2320"/>
                    <a:pt x="179" y="2320"/>
                  </a:cubicBezTo>
                  <a:cubicBezTo>
                    <a:pt x="227" y="2320"/>
                    <a:pt x="274" y="2308"/>
                    <a:pt x="298" y="2272"/>
                  </a:cubicBezTo>
                  <a:lnTo>
                    <a:pt x="2298" y="284"/>
                  </a:lnTo>
                  <a:cubicBezTo>
                    <a:pt x="2370" y="212"/>
                    <a:pt x="2370" y="105"/>
                    <a:pt x="2298" y="46"/>
                  </a:cubicBezTo>
                  <a:cubicBezTo>
                    <a:pt x="2269" y="16"/>
                    <a:pt x="2224" y="1"/>
                    <a:pt x="2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417;p59">
              <a:extLst>
                <a:ext uri="{FF2B5EF4-FFF2-40B4-BE49-F238E27FC236}">
                  <a16:creationId xmlns:a16="http://schemas.microsoft.com/office/drawing/2014/main" id="{E3AEC0E9-27B8-4CD7-B7EC-A07373419065}"/>
                </a:ext>
              </a:extLst>
            </p:cNvPr>
            <p:cNvSpPr/>
            <p:nvPr/>
          </p:nvSpPr>
          <p:spPr>
            <a:xfrm>
              <a:off x="5687770" y="2885496"/>
              <a:ext cx="369638" cy="369606"/>
            </a:xfrm>
            <a:custGeom>
              <a:avLst/>
              <a:gdLst/>
              <a:ahLst/>
              <a:cxnLst/>
              <a:rect l="l" t="t" r="r" b="b"/>
              <a:pathLst>
                <a:path w="11622" h="11621" extrusionOk="0">
                  <a:moveTo>
                    <a:pt x="7275" y="357"/>
                  </a:moveTo>
                  <a:lnTo>
                    <a:pt x="7466" y="548"/>
                  </a:lnTo>
                  <a:lnTo>
                    <a:pt x="7466" y="560"/>
                  </a:lnTo>
                  <a:cubicBezTo>
                    <a:pt x="7335" y="810"/>
                    <a:pt x="7383" y="1131"/>
                    <a:pt x="7573" y="1334"/>
                  </a:cubicBezTo>
                  <a:cubicBezTo>
                    <a:pt x="7702" y="1462"/>
                    <a:pt x="7864" y="1527"/>
                    <a:pt x="8028" y="1527"/>
                  </a:cubicBezTo>
                  <a:cubicBezTo>
                    <a:pt x="8137" y="1527"/>
                    <a:pt x="8247" y="1498"/>
                    <a:pt x="8347" y="1441"/>
                  </a:cubicBezTo>
                  <a:lnTo>
                    <a:pt x="8359" y="1441"/>
                  </a:lnTo>
                  <a:lnTo>
                    <a:pt x="8811" y="1881"/>
                  </a:lnTo>
                  <a:lnTo>
                    <a:pt x="8811" y="1905"/>
                  </a:lnTo>
                  <a:cubicBezTo>
                    <a:pt x="8680" y="2155"/>
                    <a:pt x="8716" y="2465"/>
                    <a:pt x="8918" y="2679"/>
                  </a:cubicBezTo>
                  <a:cubicBezTo>
                    <a:pt x="9040" y="2800"/>
                    <a:pt x="9199" y="2866"/>
                    <a:pt x="9364" y="2866"/>
                  </a:cubicBezTo>
                  <a:cubicBezTo>
                    <a:pt x="9474" y="2866"/>
                    <a:pt x="9587" y="2836"/>
                    <a:pt x="9692" y="2774"/>
                  </a:cubicBezTo>
                  <a:lnTo>
                    <a:pt x="9704" y="2774"/>
                  </a:lnTo>
                  <a:lnTo>
                    <a:pt x="10145" y="3227"/>
                  </a:lnTo>
                  <a:lnTo>
                    <a:pt x="10145" y="3239"/>
                  </a:lnTo>
                  <a:cubicBezTo>
                    <a:pt x="10014" y="3489"/>
                    <a:pt x="10061" y="3810"/>
                    <a:pt x="10252" y="4013"/>
                  </a:cubicBezTo>
                  <a:cubicBezTo>
                    <a:pt x="10381" y="4141"/>
                    <a:pt x="10543" y="4205"/>
                    <a:pt x="10707" y="4205"/>
                  </a:cubicBezTo>
                  <a:cubicBezTo>
                    <a:pt x="10816" y="4205"/>
                    <a:pt x="10926" y="4177"/>
                    <a:pt x="11026" y="4120"/>
                  </a:cubicBezTo>
                  <a:lnTo>
                    <a:pt x="11038" y="4120"/>
                  </a:lnTo>
                  <a:lnTo>
                    <a:pt x="11240" y="4310"/>
                  </a:lnTo>
                  <a:cubicBezTo>
                    <a:pt x="11276" y="4358"/>
                    <a:pt x="11288" y="4358"/>
                    <a:pt x="11276" y="4370"/>
                  </a:cubicBezTo>
                  <a:lnTo>
                    <a:pt x="10252" y="5394"/>
                  </a:lnTo>
                  <a:lnTo>
                    <a:pt x="9907" y="5060"/>
                  </a:lnTo>
                  <a:cubicBezTo>
                    <a:pt x="9877" y="5031"/>
                    <a:pt x="9832" y="5016"/>
                    <a:pt x="9788" y="5016"/>
                  </a:cubicBezTo>
                  <a:cubicBezTo>
                    <a:pt x="9743" y="5016"/>
                    <a:pt x="9698" y="5031"/>
                    <a:pt x="9669" y="5060"/>
                  </a:cubicBezTo>
                  <a:cubicBezTo>
                    <a:pt x="9609" y="5120"/>
                    <a:pt x="9609" y="5239"/>
                    <a:pt x="9669" y="5298"/>
                  </a:cubicBezTo>
                  <a:lnTo>
                    <a:pt x="10014" y="5632"/>
                  </a:lnTo>
                  <a:lnTo>
                    <a:pt x="4358" y="11287"/>
                  </a:lnTo>
                  <a:lnTo>
                    <a:pt x="4335" y="11287"/>
                  </a:lnTo>
                  <a:lnTo>
                    <a:pt x="4132" y="11097"/>
                  </a:lnTo>
                  <a:lnTo>
                    <a:pt x="4132" y="11085"/>
                  </a:lnTo>
                  <a:cubicBezTo>
                    <a:pt x="4275" y="10835"/>
                    <a:pt x="4227" y="10513"/>
                    <a:pt x="4013" y="10323"/>
                  </a:cubicBezTo>
                  <a:cubicBezTo>
                    <a:pt x="3894" y="10204"/>
                    <a:pt x="3715" y="10132"/>
                    <a:pt x="3561" y="10132"/>
                  </a:cubicBezTo>
                  <a:cubicBezTo>
                    <a:pt x="3453" y="10132"/>
                    <a:pt x="3346" y="10156"/>
                    <a:pt x="3239" y="10204"/>
                  </a:cubicBezTo>
                  <a:lnTo>
                    <a:pt x="3227" y="10204"/>
                  </a:lnTo>
                  <a:lnTo>
                    <a:pt x="2763" y="9739"/>
                  </a:lnTo>
                  <a:lnTo>
                    <a:pt x="2763" y="9728"/>
                  </a:lnTo>
                  <a:cubicBezTo>
                    <a:pt x="2906" y="9478"/>
                    <a:pt x="2858" y="9168"/>
                    <a:pt x="2644" y="8966"/>
                  </a:cubicBezTo>
                  <a:cubicBezTo>
                    <a:pt x="2518" y="8839"/>
                    <a:pt x="2354" y="8773"/>
                    <a:pt x="2188" y="8773"/>
                  </a:cubicBezTo>
                  <a:cubicBezTo>
                    <a:pt x="2089" y="8773"/>
                    <a:pt x="1988" y="8797"/>
                    <a:pt x="1894" y="8847"/>
                  </a:cubicBezTo>
                  <a:lnTo>
                    <a:pt x="1870" y="8847"/>
                  </a:lnTo>
                  <a:lnTo>
                    <a:pt x="1417" y="8394"/>
                  </a:lnTo>
                  <a:lnTo>
                    <a:pt x="1417" y="8370"/>
                  </a:lnTo>
                  <a:cubicBezTo>
                    <a:pt x="1548" y="8120"/>
                    <a:pt x="1501" y="7811"/>
                    <a:pt x="1298" y="7620"/>
                  </a:cubicBezTo>
                  <a:cubicBezTo>
                    <a:pt x="1166" y="7488"/>
                    <a:pt x="1003" y="7419"/>
                    <a:pt x="838" y="7419"/>
                  </a:cubicBezTo>
                  <a:cubicBezTo>
                    <a:pt x="736" y="7419"/>
                    <a:pt x="632" y="7446"/>
                    <a:pt x="536" y="7501"/>
                  </a:cubicBezTo>
                  <a:lnTo>
                    <a:pt x="525" y="7501"/>
                  </a:lnTo>
                  <a:lnTo>
                    <a:pt x="322" y="7299"/>
                  </a:lnTo>
                  <a:lnTo>
                    <a:pt x="322" y="7287"/>
                  </a:lnTo>
                  <a:lnTo>
                    <a:pt x="322" y="7275"/>
                  </a:lnTo>
                  <a:lnTo>
                    <a:pt x="5978" y="1619"/>
                  </a:lnTo>
                  <a:lnTo>
                    <a:pt x="6335" y="1977"/>
                  </a:lnTo>
                  <a:cubicBezTo>
                    <a:pt x="6370" y="2000"/>
                    <a:pt x="6418" y="2024"/>
                    <a:pt x="6454" y="2024"/>
                  </a:cubicBezTo>
                  <a:cubicBezTo>
                    <a:pt x="6501" y="2024"/>
                    <a:pt x="6549" y="2000"/>
                    <a:pt x="6573" y="1977"/>
                  </a:cubicBezTo>
                  <a:cubicBezTo>
                    <a:pt x="6632" y="1917"/>
                    <a:pt x="6632" y="1798"/>
                    <a:pt x="6573" y="1739"/>
                  </a:cubicBezTo>
                  <a:lnTo>
                    <a:pt x="6216" y="1381"/>
                  </a:lnTo>
                  <a:lnTo>
                    <a:pt x="7252" y="357"/>
                  </a:lnTo>
                  <a:close/>
                  <a:moveTo>
                    <a:pt x="7275" y="0"/>
                  </a:moveTo>
                  <a:cubicBezTo>
                    <a:pt x="7180" y="0"/>
                    <a:pt x="7097" y="24"/>
                    <a:pt x="7025" y="95"/>
                  </a:cubicBezTo>
                  <a:lnTo>
                    <a:pt x="96" y="7025"/>
                  </a:lnTo>
                  <a:cubicBezTo>
                    <a:pt x="36" y="7084"/>
                    <a:pt x="1" y="7168"/>
                    <a:pt x="1" y="7275"/>
                  </a:cubicBezTo>
                  <a:cubicBezTo>
                    <a:pt x="1" y="7358"/>
                    <a:pt x="24" y="7454"/>
                    <a:pt x="96" y="7525"/>
                  </a:cubicBezTo>
                  <a:lnTo>
                    <a:pt x="298" y="7715"/>
                  </a:lnTo>
                  <a:cubicBezTo>
                    <a:pt x="357" y="7782"/>
                    <a:pt x="449" y="7821"/>
                    <a:pt x="544" y="7821"/>
                  </a:cubicBezTo>
                  <a:cubicBezTo>
                    <a:pt x="602" y="7821"/>
                    <a:pt x="661" y="7807"/>
                    <a:pt x="715" y="7775"/>
                  </a:cubicBezTo>
                  <a:cubicBezTo>
                    <a:pt x="759" y="7753"/>
                    <a:pt x="806" y="7743"/>
                    <a:pt x="852" y="7743"/>
                  </a:cubicBezTo>
                  <a:cubicBezTo>
                    <a:pt x="932" y="7743"/>
                    <a:pt x="1012" y="7774"/>
                    <a:pt x="1072" y="7835"/>
                  </a:cubicBezTo>
                  <a:cubicBezTo>
                    <a:pt x="1156" y="7930"/>
                    <a:pt x="1191" y="8073"/>
                    <a:pt x="1132" y="8192"/>
                  </a:cubicBezTo>
                  <a:cubicBezTo>
                    <a:pt x="1048" y="8335"/>
                    <a:pt x="1084" y="8513"/>
                    <a:pt x="1191" y="8608"/>
                  </a:cubicBezTo>
                  <a:lnTo>
                    <a:pt x="1644" y="9073"/>
                  </a:lnTo>
                  <a:cubicBezTo>
                    <a:pt x="1710" y="9139"/>
                    <a:pt x="1803" y="9173"/>
                    <a:pt x="1895" y="9173"/>
                  </a:cubicBezTo>
                  <a:cubicBezTo>
                    <a:pt x="1953" y="9173"/>
                    <a:pt x="2010" y="9160"/>
                    <a:pt x="2060" y="9132"/>
                  </a:cubicBezTo>
                  <a:cubicBezTo>
                    <a:pt x="2107" y="9109"/>
                    <a:pt x="2159" y="9097"/>
                    <a:pt x="2210" y="9097"/>
                  </a:cubicBezTo>
                  <a:cubicBezTo>
                    <a:pt x="2290" y="9097"/>
                    <a:pt x="2367" y="9127"/>
                    <a:pt x="2418" y="9192"/>
                  </a:cubicBezTo>
                  <a:cubicBezTo>
                    <a:pt x="2513" y="9287"/>
                    <a:pt x="2537" y="9430"/>
                    <a:pt x="2477" y="9549"/>
                  </a:cubicBezTo>
                  <a:cubicBezTo>
                    <a:pt x="2406" y="9680"/>
                    <a:pt x="2441" y="9859"/>
                    <a:pt x="2549" y="9966"/>
                  </a:cubicBezTo>
                  <a:lnTo>
                    <a:pt x="3001" y="10430"/>
                  </a:lnTo>
                  <a:cubicBezTo>
                    <a:pt x="3067" y="10496"/>
                    <a:pt x="3160" y="10530"/>
                    <a:pt x="3252" y="10530"/>
                  </a:cubicBezTo>
                  <a:cubicBezTo>
                    <a:pt x="3310" y="10530"/>
                    <a:pt x="3367" y="10517"/>
                    <a:pt x="3418" y="10490"/>
                  </a:cubicBezTo>
                  <a:cubicBezTo>
                    <a:pt x="3464" y="10466"/>
                    <a:pt x="3516" y="10454"/>
                    <a:pt x="3567" y="10454"/>
                  </a:cubicBezTo>
                  <a:cubicBezTo>
                    <a:pt x="3647" y="10454"/>
                    <a:pt x="3724" y="10484"/>
                    <a:pt x="3775" y="10549"/>
                  </a:cubicBezTo>
                  <a:cubicBezTo>
                    <a:pt x="3870" y="10632"/>
                    <a:pt x="3894" y="10787"/>
                    <a:pt x="3834" y="10906"/>
                  </a:cubicBezTo>
                  <a:cubicBezTo>
                    <a:pt x="3763" y="11037"/>
                    <a:pt x="3799" y="11216"/>
                    <a:pt x="3894" y="11323"/>
                  </a:cubicBezTo>
                  <a:lnTo>
                    <a:pt x="4096" y="11514"/>
                  </a:lnTo>
                  <a:cubicBezTo>
                    <a:pt x="4156" y="11573"/>
                    <a:pt x="4239" y="11621"/>
                    <a:pt x="4346" y="11621"/>
                  </a:cubicBezTo>
                  <a:cubicBezTo>
                    <a:pt x="4430" y="11621"/>
                    <a:pt x="4525" y="11585"/>
                    <a:pt x="4596" y="11514"/>
                  </a:cubicBezTo>
                  <a:lnTo>
                    <a:pt x="11514" y="4596"/>
                  </a:lnTo>
                  <a:cubicBezTo>
                    <a:pt x="11574" y="4536"/>
                    <a:pt x="11621" y="4441"/>
                    <a:pt x="11621" y="4346"/>
                  </a:cubicBezTo>
                  <a:cubicBezTo>
                    <a:pt x="11621" y="4239"/>
                    <a:pt x="11585" y="4179"/>
                    <a:pt x="11538" y="4108"/>
                  </a:cubicBezTo>
                  <a:lnTo>
                    <a:pt x="11335" y="3905"/>
                  </a:lnTo>
                  <a:cubicBezTo>
                    <a:pt x="11275" y="3845"/>
                    <a:pt x="11180" y="3808"/>
                    <a:pt x="11082" y="3808"/>
                  </a:cubicBezTo>
                  <a:cubicBezTo>
                    <a:pt x="11027" y="3808"/>
                    <a:pt x="10970" y="3820"/>
                    <a:pt x="10919" y="3846"/>
                  </a:cubicBezTo>
                  <a:cubicBezTo>
                    <a:pt x="10872" y="3869"/>
                    <a:pt x="10822" y="3882"/>
                    <a:pt x="10772" y="3882"/>
                  </a:cubicBezTo>
                  <a:cubicBezTo>
                    <a:pt x="10693" y="3882"/>
                    <a:pt x="10615" y="3852"/>
                    <a:pt x="10550" y="3786"/>
                  </a:cubicBezTo>
                  <a:cubicBezTo>
                    <a:pt x="10466" y="3703"/>
                    <a:pt x="10431" y="3536"/>
                    <a:pt x="10490" y="3417"/>
                  </a:cubicBezTo>
                  <a:cubicBezTo>
                    <a:pt x="10561" y="3286"/>
                    <a:pt x="10550" y="3108"/>
                    <a:pt x="10431" y="3001"/>
                  </a:cubicBezTo>
                  <a:lnTo>
                    <a:pt x="9990" y="2560"/>
                  </a:lnTo>
                  <a:cubicBezTo>
                    <a:pt x="9923" y="2493"/>
                    <a:pt x="9829" y="2454"/>
                    <a:pt x="9736" y="2454"/>
                  </a:cubicBezTo>
                  <a:cubicBezTo>
                    <a:pt x="9679" y="2454"/>
                    <a:pt x="9623" y="2469"/>
                    <a:pt x="9573" y="2501"/>
                  </a:cubicBezTo>
                  <a:cubicBezTo>
                    <a:pt x="9530" y="2522"/>
                    <a:pt x="9481" y="2533"/>
                    <a:pt x="9432" y="2533"/>
                  </a:cubicBezTo>
                  <a:cubicBezTo>
                    <a:pt x="9347" y="2533"/>
                    <a:pt x="9260" y="2501"/>
                    <a:pt x="9192" y="2441"/>
                  </a:cubicBezTo>
                  <a:cubicBezTo>
                    <a:pt x="9109" y="2346"/>
                    <a:pt x="9073" y="2179"/>
                    <a:pt x="9133" y="2060"/>
                  </a:cubicBezTo>
                  <a:cubicBezTo>
                    <a:pt x="9204" y="1929"/>
                    <a:pt x="9192" y="1750"/>
                    <a:pt x="9073" y="1643"/>
                  </a:cubicBezTo>
                  <a:lnTo>
                    <a:pt x="8633" y="1203"/>
                  </a:lnTo>
                  <a:cubicBezTo>
                    <a:pt x="8567" y="1137"/>
                    <a:pt x="8474" y="1102"/>
                    <a:pt x="8381" y="1102"/>
                  </a:cubicBezTo>
                  <a:cubicBezTo>
                    <a:pt x="8324" y="1102"/>
                    <a:pt x="8266" y="1116"/>
                    <a:pt x="8216" y="1143"/>
                  </a:cubicBezTo>
                  <a:cubicBezTo>
                    <a:pt x="8169" y="1166"/>
                    <a:pt x="8117" y="1179"/>
                    <a:pt x="8065" y="1179"/>
                  </a:cubicBezTo>
                  <a:cubicBezTo>
                    <a:pt x="7983" y="1179"/>
                    <a:pt x="7900" y="1149"/>
                    <a:pt x="7835" y="1084"/>
                  </a:cubicBezTo>
                  <a:cubicBezTo>
                    <a:pt x="7752" y="988"/>
                    <a:pt x="7716" y="834"/>
                    <a:pt x="7775" y="715"/>
                  </a:cubicBezTo>
                  <a:cubicBezTo>
                    <a:pt x="7859" y="572"/>
                    <a:pt x="7835" y="393"/>
                    <a:pt x="7716" y="298"/>
                  </a:cubicBezTo>
                  <a:lnTo>
                    <a:pt x="7525" y="95"/>
                  </a:lnTo>
                  <a:cubicBezTo>
                    <a:pt x="7466" y="36"/>
                    <a:pt x="7383" y="0"/>
                    <a:pt x="7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418;p59">
              <a:extLst>
                <a:ext uri="{FF2B5EF4-FFF2-40B4-BE49-F238E27FC236}">
                  <a16:creationId xmlns:a16="http://schemas.microsoft.com/office/drawing/2014/main" id="{50095EE7-3014-4D1F-884F-7BC5648701DD}"/>
                </a:ext>
              </a:extLst>
            </p:cNvPr>
            <p:cNvSpPr/>
            <p:nvPr/>
          </p:nvSpPr>
          <p:spPr>
            <a:xfrm>
              <a:off x="5737386" y="2968794"/>
              <a:ext cx="182942" cy="181416"/>
            </a:xfrm>
            <a:custGeom>
              <a:avLst/>
              <a:gdLst/>
              <a:ahLst/>
              <a:cxnLst/>
              <a:rect l="l" t="t" r="r" b="b"/>
              <a:pathLst>
                <a:path w="5752" h="5704" extrusionOk="0">
                  <a:moveTo>
                    <a:pt x="4322" y="1"/>
                  </a:moveTo>
                  <a:cubicBezTo>
                    <a:pt x="4263" y="1"/>
                    <a:pt x="4203" y="24"/>
                    <a:pt x="4156" y="48"/>
                  </a:cubicBezTo>
                  <a:lnTo>
                    <a:pt x="60" y="4144"/>
                  </a:lnTo>
                  <a:cubicBezTo>
                    <a:pt x="12" y="4192"/>
                    <a:pt x="0" y="4251"/>
                    <a:pt x="0" y="4311"/>
                  </a:cubicBezTo>
                  <a:cubicBezTo>
                    <a:pt x="0" y="4370"/>
                    <a:pt x="36" y="4430"/>
                    <a:pt x="60" y="4477"/>
                  </a:cubicBezTo>
                  <a:lnTo>
                    <a:pt x="1251" y="5668"/>
                  </a:lnTo>
                  <a:cubicBezTo>
                    <a:pt x="1286" y="5692"/>
                    <a:pt x="1322" y="5704"/>
                    <a:pt x="1370" y="5704"/>
                  </a:cubicBezTo>
                  <a:cubicBezTo>
                    <a:pt x="1417" y="5704"/>
                    <a:pt x="1465" y="5692"/>
                    <a:pt x="1489" y="5668"/>
                  </a:cubicBezTo>
                  <a:cubicBezTo>
                    <a:pt x="1548" y="5608"/>
                    <a:pt x="1548" y="5489"/>
                    <a:pt x="1489" y="5430"/>
                  </a:cubicBezTo>
                  <a:lnTo>
                    <a:pt x="393" y="4323"/>
                  </a:lnTo>
                  <a:lnTo>
                    <a:pt x="4322" y="393"/>
                  </a:lnTo>
                  <a:lnTo>
                    <a:pt x="5418" y="1501"/>
                  </a:lnTo>
                  <a:cubicBezTo>
                    <a:pt x="5447" y="1531"/>
                    <a:pt x="5492" y="1545"/>
                    <a:pt x="5537" y="1545"/>
                  </a:cubicBezTo>
                  <a:cubicBezTo>
                    <a:pt x="5581" y="1545"/>
                    <a:pt x="5626" y="1531"/>
                    <a:pt x="5656" y="1501"/>
                  </a:cubicBezTo>
                  <a:cubicBezTo>
                    <a:pt x="5751" y="1406"/>
                    <a:pt x="5751" y="1310"/>
                    <a:pt x="5668" y="1239"/>
                  </a:cubicBezTo>
                  <a:lnTo>
                    <a:pt x="4477" y="48"/>
                  </a:lnTo>
                  <a:cubicBezTo>
                    <a:pt x="4441" y="12"/>
                    <a:pt x="4370" y="1"/>
                    <a:pt x="4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5419;p59">
              <a:extLst>
                <a:ext uri="{FF2B5EF4-FFF2-40B4-BE49-F238E27FC236}">
                  <a16:creationId xmlns:a16="http://schemas.microsoft.com/office/drawing/2014/main" id="{F63D5AE5-76FD-4D81-8EB5-6551CC395151}"/>
                </a:ext>
              </a:extLst>
            </p:cNvPr>
            <p:cNvSpPr/>
            <p:nvPr/>
          </p:nvSpPr>
          <p:spPr>
            <a:xfrm>
              <a:off x="5793808" y="3024548"/>
              <a:ext cx="181797" cy="181320"/>
            </a:xfrm>
            <a:custGeom>
              <a:avLst/>
              <a:gdLst/>
              <a:ahLst/>
              <a:cxnLst/>
              <a:rect l="l" t="t" r="r" b="b"/>
              <a:pathLst>
                <a:path w="5716" h="5701" extrusionOk="0">
                  <a:moveTo>
                    <a:pt x="4346" y="1"/>
                  </a:moveTo>
                  <a:cubicBezTo>
                    <a:pt x="4302" y="1"/>
                    <a:pt x="4257" y="16"/>
                    <a:pt x="4227" y="45"/>
                  </a:cubicBezTo>
                  <a:cubicBezTo>
                    <a:pt x="4168" y="105"/>
                    <a:pt x="4168" y="224"/>
                    <a:pt x="4227" y="284"/>
                  </a:cubicBezTo>
                  <a:lnTo>
                    <a:pt x="5322" y="1379"/>
                  </a:lnTo>
                  <a:lnTo>
                    <a:pt x="1393" y="5308"/>
                  </a:lnTo>
                  <a:lnTo>
                    <a:pt x="298" y="4213"/>
                  </a:lnTo>
                  <a:cubicBezTo>
                    <a:pt x="268" y="4183"/>
                    <a:pt x="224" y="4168"/>
                    <a:pt x="179" y="4168"/>
                  </a:cubicBezTo>
                  <a:cubicBezTo>
                    <a:pt x="134" y="4168"/>
                    <a:pt x="90" y="4183"/>
                    <a:pt x="60" y="4213"/>
                  </a:cubicBezTo>
                  <a:cubicBezTo>
                    <a:pt x="0" y="4272"/>
                    <a:pt x="0" y="4391"/>
                    <a:pt x="60" y="4451"/>
                  </a:cubicBezTo>
                  <a:lnTo>
                    <a:pt x="1251" y="5641"/>
                  </a:lnTo>
                  <a:cubicBezTo>
                    <a:pt x="1298" y="5689"/>
                    <a:pt x="1358" y="5701"/>
                    <a:pt x="1393" y="5701"/>
                  </a:cubicBezTo>
                  <a:cubicBezTo>
                    <a:pt x="1453" y="5701"/>
                    <a:pt x="1512" y="5689"/>
                    <a:pt x="1560" y="5641"/>
                  </a:cubicBezTo>
                  <a:lnTo>
                    <a:pt x="5656" y="1546"/>
                  </a:lnTo>
                  <a:cubicBezTo>
                    <a:pt x="5692" y="1498"/>
                    <a:pt x="5715" y="1438"/>
                    <a:pt x="5715" y="1379"/>
                  </a:cubicBezTo>
                  <a:cubicBezTo>
                    <a:pt x="5715" y="1343"/>
                    <a:pt x="5703" y="1272"/>
                    <a:pt x="5656" y="1236"/>
                  </a:cubicBezTo>
                  <a:lnTo>
                    <a:pt x="4465" y="45"/>
                  </a:lnTo>
                  <a:cubicBezTo>
                    <a:pt x="4435" y="16"/>
                    <a:pt x="4391" y="1"/>
                    <a:pt x="4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420;p59">
              <a:extLst>
                <a:ext uri="{FF2B5EF4-FFF2-40B4-BE49-F238E27FC236}">
                  <a16:creationId xmlns:a16="http://schemas.microsoft.com/office/drawing/2014/main" id="{69A1675C-B2B3-4C1F-80DF-2C33AC826A7B}"/>
                </a:ext>
              </a:extLst>
            </p:cNvPr>
            <p:cNvSpPr/>
            <p:nvPr/>
          </p:nvSpPr>
          <p:spPr>
            <a:xfrm>
              <a:off x="5964600" y="3015483"/>
              <a:ext cx="23122" cy="21882"/>
            </a:xfrm>
            <a:custGeom>
              <a:avLst/>
              <a:gdLst/>
              <a:ahLst/>
              <a:cxnLst/>
              <a:rect l="l" t="t" r="r" b="b"/>
              <a:pathLst>
                <a:path w="727" h="688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488" y="688"/>
                    <a:pt x="536" y="688"/>
                  </a:cubicBezTo>
                  <a:cubicBezTo>
                    <a:pt x="584" y="688"/>
                    <a:pt x="619" y="664"/>
                    <a:pt x="655" y="640"/>
                  </a:cubicBezTo>
                  <a:cubicBezTo>
                    <a:pt x="726" y="580"/>
                    <a:pt x="726" y="473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421;p59">
              <a:extLst>
                <a:ext uri="{FF2B5EF4-FFF2-40B4-BE49-F238E27FC236}">
                  <a16:creationId xmlns:a16="http://schemas.microsoft.com/office/drawing/2014/main" id="{B3CB9EC4-C165-4FB8-9EA5-90473BD8DBB8}"/>
                </a:ext>
              </a:extLst>
            </p:cNvPr>
            <p:cNvSpPr/>
            <p:nvPr/>
          </p:nvSpPr>
          <p:spPr>
            <a:xfrm>
              <a:off x="5935817" y="2986700"/>
              <a:ext cx="22741" cy="21119"/>
            </a:xfrm>
            <a:custGeom>
              <a:avLst/>
              <a:gdLst/>
              <a:ahLst/>
              <a:cxnLst/>
              <a:rect l="l" t="t" r="r" b="b"/>
              <a:pathLst>
                <a:path w="715" h="664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05" y="628"/>
                  </a:lnTo>
                  <a:cubicBezTo>
                    <a:pt x="429" y="652"/>
                    <a:pt x="476" y="664"/>
                    <a:pt x="524" y="664"/>
                  </a:cubicBezTo>
                  <a:cubicBezTo>
                    <a:pt x="560" y="664"/>
                    <a:pt x="607" y="652"/>
                    <a:pt x="643" y="628"/>
                  </a:cubicBezTo>
                  <a:cubicBezTo>
                    <a:pt x="715" y="569"/>
                    <a:pt x="715" y="462"/>
                    <a:pt x="643" y="378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422;p59">
              <a:extLst>
                <a:ext uri="{FF2B5EF4-FFF2-40B4-BE49-F238E27FC236}">
                  <a16:creationId xmlns:a16="http://schemas.microsoft.com/office/drawing/2014/main" id="{E6A9FC8C-38A3-4890-AE93-928989F59F41}"/>
                </a:ext>
              </a:extLst>
            </p:cNvPr>
            <p:cNvSpPr/>
            <p:nvPr/>
          </p:nvSpPr>
          <p:spPr>
            <a:xfrm>
              <a:off x="5906270" y="2957153"/>
              <a:ext cx="23504" cy="21914"/>
            </a:xfrm>
            <a:custGeom>
              <a:avLst/>
              <a:gdLst/>
              <a:ahLst/>
              <a:cxnLst/>
              <a:rect l="l" t="t" r="r" b="b"/>
              <a:pathLst>
                <a:path w="739" h="689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501" y="688"/>
                    <a:pt x="536" y="688"/>
                  </a:cubicBezTo>
                  <a:cubicBezTo>
                    <a:pt x="584" y="688"/>
                    <a:pt x="632" y="676"/>
                    <a:pt x="655" y="640"/>
                  </a:cubicBezTo>
                  <a:cubicBezTo>
                    <a:pt x="739" y="581"/>
                    <a:pt x="739" y="486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27"/>
          <p:cNvSpPr txBox="1">
            <a:spLocks noGrp="1"/>
          </p:cNvSpPr>
          <p:nvPr>
            <p:ph type="ctrTitle"/>
          </p:nvPr>
        </p:nvSpPr>
        <p:spPr>
          <a:xfrm>
            <a:off x="2643300" y="2152393"/>
            <a:ext cx="3857400" cy="838713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 </a:t>
            </a:r>
            <a:r>
              <a:rPr lang="nl-NL" dirty="0">
                <a:solidFill>
                  <a:srgbClr val="FFFFFF"/>
                </a:solidFill>
              </a:rPr>
              <a:t>events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9" name="Google Shape;119;p27"/>
          <p:cNvSpPr txBox="1">
            <a:spLocks noGrp="1"/>
          </p:cNvSpPr>
          <p:nvPr>
            <p:ph type="subTitle" idx="1"/>
          </p:nvPr>
        </p:nvSpPr>
        <p:spPr>
          <a:xfrm>
            <a:off x="2643300" y="2822056"/>
            <a:ext cx="3857400" cy="3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Here is where your </a:t>
            </a:r>
            <a:r>
              <a:rPr lang="en" dirty="0"/>
              <a:t>fun</a:t>
            </a:r>
            <a:r>
              <a:rPr lang="en" dirty="0">
                <a:solidFill>
                  <a:srgbClr val="FFFFFF"/>
                </a:solidFill>
              </a:rPr>
              <a:t> begins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20" name="Google Shape;120;p27"/>
          <p:cNvCxnSpPr/>
          <p:nvPr/>
        </p:nvCxnSpPr>
        <p:spPr>
          <a:xfrm>
            <a:off x="4572000" y="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27"/>
          <p:cNvCxnSpPr/>
          <p:nvPr/>
        </p:nvCxnSpPr>
        <p:spPr>
          <a:xfrm>
            <a:off x="4572000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428B7C2C-6A4E-4196-AC96-1466A67EE2BC}"/>
              </a:ext>
            </a:extLst>
          </p:cNvPr>
          <p:cNvSpPr txBox="1"/>
          <p:nvPr/>
        </p:nvSpPr>
        <p:spPr>
          <a:xfrm>
            <a:off x="3003728" y="2121301"/>
            <a:ext cx="16584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500" b="1" dirty="0">
                <a:solidFill>
                  <a:schemeClr val="bg1"/>
                </a:solidFill>
                <a:latin typeface="Merriweather" panose="020B0604020202020204" charset="0"/>
              </a:rPr>
              <a:t>S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865DBD9-5D61-4ED1-B7EC-45C41E71A78F}"/>
              </a:ext>
            </a:extLst>
          </p:cNvPr>
          <p:cNvSpPr txBox="1"/>
          <p:nvPr/>
        </p:nvSpPr>
        <p:spPr>
          <a:xfrm>
            <a:off x="3054833" y="2008928"/>
            <a:ext cx="16584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500" b="1" dirty="0">
                <a:solidFill>
                  <a:schemeClr val="bg1"/>
                </a:solidFill>
                <a:latin typeface="Merriweather" panose="020B060402020202020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2643300" y="1452968"/>
            <a:ext cx="3857400" cy="2504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- Doel</a:t>
            </a:r>
            <a:br>
              <a:rPr lang="nl-NL" dirty="0"/>
            </a:br>
            <a:r>
              <a:rPr lang="nl-NL" dirty="0"/>
              <a:t>- Desired outcome</a:t>
            </a:r>
            <a:br>
              <a:rPr lang="nl-NL" dirty="0"/>
            </a:br>
            <a:r>
              <a:rPr lang="nl-NL" dirty="0"/>
              <a:t>- Rollen</a:t>
            </a:r>
            <a:br>
              <a:rPr lang="nl-NL" dirty="0"/>
            </a:br>
            <a:r>
              <a:rPr lang="nl-NL" dirty="0"/>
              <a:t>- Hoe?</a:t>
            </a:r>
            <a:br>
              <a:rPr lang="nl-NL" dirty="0"/>
            </a:br>
            <a:r>
              <a:rPr lang="nl-NL" dirty="0"/>
              <a:t>- Succes / geen succes</a:t>
            </a:r>
            <a:br>
              <a:rPr lang="nl-NL" dirty="0"/>
            </a:br>
            <a:r>
              <a:rPr lang="nl-NL" dirty="0"/>
              <a:t>- Verbonden projecten</a:t>
            </a:r>
            <a:br>
              <a:rPr lang="nl-NL" dirty="0"/>
            </a:br>
            <a:endParaRPr dirty="0"/>
          </a:p>
        </p:txBody>
      </p:sp>
      <p:sp>
        <p:nvSpPr>
          <p:cNvPr id="162" name="Google Shape;162;p31"/>
          <p:cNvSpPr txBox="1">
            <a:spLocks noGrp="1"/>
          </p:cNvSpPr>
          <p:nvPr>
            <p:ph type="subTitle" idx="1"/>
          </p:nvPr>
        </p:nvSpPr>
        <p:spPr>
          <a:xfrm>
            <a:off x="2643300" y="222450"/>
            <a:ext cx="3857400" cy="14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dirty="0"/>
              <a:t>INHOUD</a:t>
            </a:r>
            <a:endParaRPr sz="4000" dirty="0"/>
          </a:p>
        </p:txBody>
      </p:sp>
      <p:cxnSp>
        <p:nvCxnSpPr>
          <p:cNvPr id="163" name="Google Shape;163;p31"/>
          <p:cNvCxnSpPr/>
          <p:nvPr/>
        </p:nvCxnSpPr>
        <p:spPr>
          <a:xfrm>
            <a:off x="4572000" y="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31"/>
          <p:cNvCxnSpPr/>
          <p:nvPr/>
        </p:nvCxnSpPr>
        <p:spPr>
          <a:xfrm>
            <a:off x="4572000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" name="Google Shape;16534;p61">
            <a:extLst>
              <a:ext uri="{FF2B5EF4-FFF2-40B4-BE49-F238E27FC236}">
                <a16:creationId xmlns:a16="http://schemas.microsoft.com/office/drawing/2014/main" id="{7F6703B5-56D4-4C8B-A2DC-6D850B0D105A}"/>
              </a:ext>
            </a:extLst>
          </p:cNvPr>
          <p:cNvGrpSpPr/>
          <p:nvPr/>
        </p:nvGrpSpPr>
        <p:grpSpPr>
          <a:xfrm>
            <a:off x="6259635" y="1763120"/>
            <a:ext cx="1198327" cy="1617260"/>
            <a:chOff x="1394741" y="1512061"/>
            <a:chExt cx="252444" cy="351722"/>
          </a:xfrm>
          <a:solidFill>
            <a:schemeClr val="bg1">
              <a:lumMod val="95000"/>
            </a:schemeClr>
          </a:solidFill>
        </p:grpSpPr>
        <p:sp>
          <p:nvSpPr>
            <p:cNvPr id="7" name="Google Shape;16535;p61">
              <a:extLst>
                <a:ext uri="{FF2B5EF4-FFF2-40B4-BE49-F238E27FC236}">
                  <a16:creationId xmlns:a16="http://schemas.microsoft.com/office/drawing/2014/main" id="{6CA25272-7FD0-4425-8577-642353E67089}"/>
                </a:ext>
              </a:extLst>
            </p:cNvPr>
            <p:cNvSpPr/>
            <p:nvPr/>
          </p:nvSpPr>
          <p:spPr>
            <a:xfrm>
              <a:off x="1394741" y="1512061"/>
              <a:ext cx="252444" cy="351722"/>
            </a:xfrm>
            <a:custGeom>
              <a:avLst/>
              <a:gdLst/>
              <a:ahLst/>
              <a:cxnLst/>
              <a:rect l="l" t="t" r="r" b="b"/>
              <a:pathLst>
                <a:path w="7931" h="11050" extrusionOk="0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536;p61">
              <a:extLst>
                <a:ext uri="{FF2B5EF4-FFF2-40B4-BE49-F238E27FC236}">
                  <a16:creationId xmlns:a16="http://schemas.microsoft.com/office/drawing/2014/main" id="{8526E29C-07A0-480E-B96F-2E92685A980D}"/>
                </a:ext>
              </a:extLst>
            </p:cNvPr>
            <p:cNvSpPr/>
            <p:nvPr/>
          </p:nvSpPr>
          <p:spPr>
            <a:xfrm>
              <a:off x="1515282" y="1534024"/>
              <a:ext cx="10631" cy="1028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537;p61">
              <a:extLst>
                <a:ext uri="{FF2B5EF4-FFF2-40B4-BE49-F238E27FC236}">
                  <a16:creationId xmlns:a16="http://schemas.microsoft.com/office/drawing/2014/main" id="{18938181-33C7-463F-A946-2C9693C8B8B7}"/>
                </a:ext>
              </a:extLst>
            </p:cNvPr>
            <p:cNvSpPr/>
            <p:nvPr/>
          </p:nvSpPr>
          <p:spPr>
            <a:xfrm>
              <a:off x="1415972" y="1556018"/>
              <a:ext cx="208486" cy="274406"/>
            </a:xfrm>
            <a:custGeom>
              <a:avLst/>
              <a:gdLst/>
              <a:ahLst/>
              <a:cxnLst/>
              <a:rect l="l" t="t" r="r" b="b"/>
              <a:pathLst>
                <a:path w="6550" h="8621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538;p61">
              <a:extLst>
                <a:ext uri="{FF2B5EF4-FFF2-40B4-BE49-F238E27FC236}">
                  <a16:creationId xmlns:a16="http://schemas.microsoft.com/office/drawing/2014/main" id="{17F38515-C5E2-4DEA-A07C-50E642160D77}"/>
                </a:ext>
              </a:extLst>
            </p:cNvPr>
            <p:cNvSpPr/>
            <p:nvPr/>
          </p:nvSpPr>
          <p:spPr>
            <a:xfrm>
              <a:off x="1449330" y="1665927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539;p61">
              <a:extLst>
                <a:ext uri="{FF2B5EF4-FFF2-40B4-BE49-F238E27FC236}">
                  <a16:creationId xmlns:a16="http://schemas.microsoft.com/office/drawing/2014/main" id="{0B6C84D2-5EAA-40D3-AC58-EBB6CB720C90}"/>
                </a:ext>
              </a:extLst>
            </p:cNvPr>
            <p:cNvSpPr/>
            <p:nvPr/>
          </p:nvSpPr>
          <p:spPr>
            <a:xfrm>
              <a:off x="1449330" y="1715168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540;p61">
              <a:extLst>
                <a:ext uri="{FF2B5EF4-FFF2-40B4-BE49-F238E27FC236}">
                  <a16:creationId xmlns:a16="http://schemas.microsoft.com/office/drawing/2014/main" id="{19DA9334-73F6-496E-A1D1-12BA28446876}"/>
                </a:ext>
              </a:extLst>
            </p:cNvPr>
            <p:cNvSpPr/>
            <p:nvPr/>
          </p:nvSpPr>
          <p:spPr>
            <a:xfrm>
              <a:off x="1449330" y="1765205"/>
              <a:ext cx="31862" cy="3186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541;p61">
              <a:extLst>
                <a:ext uri="{FF2B5EF4-FFF2-40B4-BE49-F238E27FC236}">
                  <a16:creationId xmlns:a16="http://schemas.microsoft.com/office/drawing/2014/main" id="{68754E4B-36C0-4201-A2A9-ECFB731B024E}"/>
                </a:ext>
              </a:extLst>
            </p:cNvPr>
            <p:cNvSpPr/>
            <p:nvPr/>
          </p:nvSpPr>
          <p:spPr>
            <a:xfrm>
              <a:off x="1493287" y="1665927"/>
              <a:ext cx="59522" cy="10631"/>
            </a:xfrm>
            <a:custGeom>
              <a:avLst/>
              <a:gdLst/>
              <a:ahLst/>
              <a:cxnLst/>
              <a:rect l="l" t="t" r="r" b="b"/>
              <a:pathLst>
                <a:path w="1870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542;p61">
              <a:extLst>
                <a:ext uri="{FF2B5EF4-FFF2-40B4-BE49-F238E27FC236}">
                  <a16:creationId xmlns:a16="http://schemas.microsoft.com/office/drawing/2014/main" id="{45C3BB4F-C2E4-48DC-9740-187EBE3A3110}"/>
                </a:ext>
              </a:extLst>
            </p:cNvPr>
            <p:cNvSpPr/>
            <p:nvPr/>
          </p:nvSpPr>
          <p:spPr>
            <a:xfrm>
              <a:off x="1493287" y="1687890"/>
              <a:ext cx="98578" cy="10281"/>
            </a:xfrm>
            <a:custGeom>
              <a:avLst/>
              <a:gdLst/>
              <a:ahLst/>
              <a:cxnLst/>
              <a:rect l="l" t="t" r="r" b="b"/>
              <a:pathLst>
                <a:path w="309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543;p61">
              <a:extLst>
                <a:ext uri="{FF2B5EF4-FFF2-40B4-BE49-F238E27FC236}">
                  <a16:creationId xmlns:a16="http://schemas.microsoft.com/office/drawing/2014/main" id="{97591B54-C1C7-4513-A110-6CE83F937BC6}"/>
                </a:ext>
              </a:extLst>
            </p:cNvPr>
            <p:cNvSpPr/>
            <p:nvPr/>
          </p:nvSpPr>
          <p:spPr>
            <a:xfrm>
              <a:off x="1493287" y="1715168"/>
              <a:ext cx="59522" cy="10663"/>
            </a:xfrm>
            <a:custGeom>
              <a:avLst/>
              <a:gdLst/>
              <a:ahLst/>
              <a:cxnLst/>
              <a:rect l="l" t="t" r="r" b="b"/>
              <a:pathLst>
                <a:path w="1870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544;p61">
              <a:extLst>
                <a:ext uri="{FF2B5EF4-FFF2-40B4-BE49-F238E27FC236}">
                  <a16:creationId xmlns:a16="http://schemas.microsoft.com/office/drawing/2014/main" id="{45E3BF67-061E-47A8-A19C-61B2EBFC34AA}"/>
                </a:ext>
              </a:extLst>
            </p:cNvPr>
            <p:cNvSpPr/>
            <p:nvPr/>
          </p:nvSpPr>
          <p:spPr>
            <a:xfrm>
              <a:off x="1493287" y="1737545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545;p61">
              <a:extLst>
                <a:ext uri="{FF2B5EF4-FFF2-40B4-BE49-F238E27FC236}">
                  <a16:creationId xmlns:a16="http://schemas.microsoft.com/office/drawing/2014/main" id="{1A280926-89F1-4FA6-B8B2-FD47C4F11527}"/>
                </a:ext>
              </a:extLst>
            </p:cNvPr>
            <p:cNvSpPr/>
            <p:nvPr/>
          </p:nvSpPr>
          <p:spPr>
            <a:xfrm>
              <a:off x="1493287" y="1765205"/>
              <a:ext cx="59522" cy="10249"/>
            </a:xfrm>
            <a:custGeom>
              <a:avLst/>
              <a:gdLst/>
              <a:ahLst/>
              <a:cxnLst/>
              <a:rect l="l" t="t" r="r" b="b"/>
              <a:pathLst>
                <a:path w="1870" h="322" extrusionOk="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546;p61">
              <a:extLst>
                <a:ext uri="{FF2B5EF4-FFF2-40B4-BE49-F238E27FC236}">
                  <a16:creationId xmlns:a16="http://schemas.microsoft.com/office/drawing/2014/main" id="{17E93463-C413-4E46-9A05-853C55ECB673}"/>
                </a:ext>
              </a:extLst>
            </p:cNvPr>
            <p:cNvSpPr/>
            <p:nvPr/>
          </p:nvSpPr>
          <p:spPr>
            <a:xfrm>
              <a:off x="1493287" y="1786818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547;p61">
              <a:extLst>
                <a:ext uri="{FF2B5EF4-FFF2-40B4-BE49-F238E27FC236}">
                  <a16:creationId xmlns:a16="http://schemas.microsoft.com/office/drawing/2014/main" id="{6B32F7CA-2C01-4B0D-B672-A0AB5B81AF10}"/>
                </a:ext>
              </a:extLst>
            </p:cNvPr>
            <p:cNvSpPr/>
            <p:nvPr/>
          </p:nvSpPr>
          <p:spPr>
            <a:xfrm>
              <a:off x="1493287" y="1583679"/>
              <a:ext cx="98578" cy="10249"/>
            </a:xfrm>
            <a:custGeom>
              <a:avLst/>
              <a:gdLst/>
              <a:ahLst/>
              <a:cxnLst/>
              <a:rect l="l" t="t" r="r" b="b"/>
              <a:pathLst>
                <a:path w="309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548;p61">
              <a:extLst>
                <a:ext uri="{FF2B5EF4-FFF2-40B4-BE49-F238E27FC236}">
                  <a16:creationId xmlns:a16="http://schemas.microsoft.com/office/drawing/2014/main" id="{212903C8-7C7E-4404-B681-64B932582EC0}"/>
                </a:ext>
              </a:extLst>
            </p:cNvPr>
            <p:cNvSpPr/>
            <p:nvPr/>
          </p:nvSpPr>
          <p:spPr>
            <a:xfrm>
              <a:off x="1449330" y="1632951"/>
              <a:ext cx="142535" cy="10249"/>
            </a:xfrm>
            <a:custGeom>
              <a:avLst/>
              <a:gdLst/>
              <a:ahLst/>
              <a:cxnLst/>
              <a:rect l="l" t="t" r="r" b="b"/>
              <a:pathLst>
                <a:path w="4478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549;p61">
              <a:extLst>
                <a:ext uri="{FF2B5EF4-FFF2-40B4-BE49-F238E27FC236}">
                  <a16:creationId xmlns:a16="http://schemas.microsoft.com/office/drawing/2014/main" id="{942C16D0-F225-41FC-885C-5034079E8B2D}"/>
                </a:ext>
              </a:extLst>
            </p:cNvPr>
            <p:cNvSpPr/>
            <p:nvPr/>
          </p:nvSpPr>
          <p:spPr>
            <a:xfrm>
              <a:off x="1493287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550;p61">
              <a:extLst>
                <a:ext uri="{FF2B5EF4-FFF2-40B4-BE49-F238E27FC236}">
                  <a16:creationId xmlns:a16="http://schemas.microsoft.com/office/drawing/2014/main" id="{280B854A-428A-4D76-A0ED-4459920B1A28}"/>
                </a:ext>
              </a:extLst>
            </p:cNvPr>
            <p:cNvSpPr/>
            <p:nvPr/>
          </p:nvSpPr>
          <p:spPr>
            <a:xfrm>
              <a:off x="1531579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551;p61">
              <a:extLst>
                <a:ext uri="{FF2B5EF4-FFF2-40B4-BE49-F238E27FC236}">
                  <a16:creationId xmlns:a16="http://schemas.microsoft.com/office/drawing/2014/main" id="{AC5B37D2-7D77-4A46-BD69-E344718F7AA3}"/>
                </a:ext>
              </a:extLst>
            </p:cNvPr>
            <p:cNvSpPr/>
            <p:nvPr/>
          </p:nvSpPr>
          <p:spPr>
            <a:xfrm>
              <a:off x="1449712" y="1583679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710929" y="494167"/>
            <a:ext cx="7714800" cy="4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Doel</a:t>
            </a:r>
            <a:endParaRPr dirty="0"/>
          </a:p>
        </p:txBody>
      </p:sp>
      <p:cxnSp>
        <p:nvCxnSpPr>
          <p:cNvPr id="176" name="Google Shape;176;p32"/>
          <p:cNvCxnSpPr/>
          <p:nvPr/>
        </p:nvCxnSpPr>
        <p:spPr>
          <a:xfrm>
            <a:off x="4572000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2"/>
          <p:cNvCxnSpPr/>
          <p:nvPr/>
        </p:nvCxnSpPr>
        <p:spPr>
          <a:xfrm>
            <a:off x="1881225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32"/>
          <p:cNvCxnSpPr/>
          <p:nvPr/>
        </p:nvCxnSpPr>
        <p:spPr>
          <a:xfrm>
            <a:off x="7262775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566F9A75-889F-4B94-9049-B4491891CF6C}"/>
              </a:ext>
            </a:extLst>
          </p:cNvPr>
          <p:cNvSpPr/>
          <p:nvPr/>
        </p:nvSpPr>
        <p:spPr>
          <a:xfrm>
            <a:off x="1182194" y="1095139"/>
            <a:ext cx="67722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erriweather" panose="020B0604020202020204" charset="0"/>
              </a:rPr>
              <a:t>‘’Een uniek concept voor de Grand </a:t>
            </a:r>
            <a:r>
              <a:rPr lang="nl-NL" sz="2800" dirty="0" err="1">
                <a:solidFill>
                  <a:schemeClr val="bg1"/>
                </a:solidFill>
                <a:latin typeface="Merriweather" panose="020B0604020202020204" charset="0"/>
              </a:rPr>
              <a:t>Départ</a:t>
            </a:r>
            <a:r>
              <a:rPr lang="nl-NL" sz="2800" dirty="0">
                <a:solidFill>
                  <a:schemeClr val="bg1"/>
                </a:solidFill>
                <a:latin typeface="Merriweather" panose="020B0604020202020204" charset="0"/>
              </a:rPr>
              <a:t> ontwikkelen om Leeuwarden op de kaart te zetten’’ </a:t>
            </a:r>
            <a:br>
              <a:rPr lang="nl-NL" sz="2800" dirty="0">
                <a:solidFill>
                  <a:schemeClr val="bg1"/>
                </a:solidFill>
                <a:latin typeface="Merriweather" panose="020B0604020202020204" charset="0"/>
              </a:rPr>
            </a:br>
            <a:endParaRPr lang="nl-NL" sz="2800" dirty="0">
              <a:solidFill>
                <a:schemeClr val="bg1"/>
              </a:solidFill>
              <a:latin typeface="Merriweather" panose="020B0604020202020204" charset="0"/>
            </a:endParaRPr>
          </a:p>
        </p:txBody>
      </p:sp>
      <p:grpSp>
        <p:nvGrpSpPr>
          <p:cNvPr id="37" name="Google Shape;15094;p59">
            <a:extLst>
              <a:ext uri="{FF2B5EF4-FFF2-40B4-BE49-F238E27FC236}">
                <a16:creationId xmlns:a16="http://schemas.microsoft.com/office/drawing/2014/main" id="{F1FF10B0-8562-4659-84AF-F38C11387D0E}"/>
              </a:ext>
            </a:extLst>
          </p:cNvPr>
          <p:cNvGrpSpPr/>
          <p:nvPr/>
        </p:nvGrpSpPr>
        <p:grpSpPr>
          <a:xfrm rot="18666417">
            <a:off x="4284728" y="2553319"/>
            <a:ext cx="567200" cy="1355307"/>
            <a:chOff x="2347450" y="1954564"/>
            <a:chExt cx="113639" cy="373168"/>
          </a:xfrm>
        </p:grpSpPr>
        <p:sp>
          <p:nvSpPr>
            <p:cNvPr id="38" name="Google Shape;15095;p59">
              <a:extLst>
                <a:ext uri="{FF2B5EF4-FFF2-40B4-BE49-F238E27FC236}">
                  <a16:creationId xmlns:a16="http://schemas.microsoft.com/office/drawing/2014/main" id="{3884A4B9-BC58-4319-A74E-48C37F529B3A}"/>
                </a:ext>
              </a:extLst>
            </p:cNvPr>
            <p:cNvSpPr/>
            <p:nvPr/>
          </p:nvSpPr>
          <p:spPr>
            <a:xfrm>
              <a:off x="2347450" y="1954564"/>
              <a:ext cx="89022" cy="261819"/>
            </a:xfrm>
            <a:custGeom>
              <a:avLst/>
              <a:gdLst/>
              <a:ahLst/>
              <a:cxnLst/>
              <a:rect l="l" t="t" r="r" b="b"/>
              <a:pathLst>
                <a:path w="2799" h="8232" extrusionOk="0">
                  <a:moveTo>
                    <a:pt x="1799" y="0"/>
                  </a:moveTo>
                  <a:cubicBezTo>
                    <a:pt x="1610" y="0"/>
                    <a:pt x="1422" y="78"/>
                    <a:pt x="1286" y="231"/>
                  </a:cubicBezTo>
                  <a:lnTo>
                    <a:pt x="786" y="814"/>
                  </a:lnTo>
                  <a:cubicBezTo>
                    <a:pt x="274" y="1386"/>
                    <a:pt x="1" y="2124"/>
                    <a:pt x="1" y="2898"/>
                  </a:cubicBezTo>
                  <a:lnTo>
                    <a:pt x="1" y="4874"/>
                  </a:lnTo>
                  <a:cubicBezTo>
                    <a:pt x="1" y="5077"/>
                    <a:pt x="394" y="5124"/>
                    <a:pt x="394" y="5434"/>
                  </a:cubicBezTo>
                  <a:cubicBezTo>
                    <a:pt x="394" y="5636"/>
                    <a:pt x="239" y="5708"/>
                    <a:pt x="60" y="5934"/>
                  </a:cubicBezTo>
                  <a:cubicBezTo>
                    <a:pt x="24" y="5958"/>
                    <a:pt x="13" y="6005"/>
                    <a:pt x="13" y="6053"/>
                  </a:cubicBezTo>
                  <a:lnTo>
                    <a:pt x="13" y="7279"/>
                  </a:lnTo>
                  <a:cubicBezTo>
                    <a:pt x="13" y="7577"/>
                    <a:pt x="72" y="7863"/>
                    <a:pt x="191" y="8137"/>
                  </a:cubicBezTo>
                  <a:cubicBezTo>
                    <a:pt x="215" y="8196"/>
                    <a:pt x="274" y="8232"/>
                    <a:pt x="358" y="8232"/>
                  </a:cubicBezTo>
                  <a:cubicBezTo>
                    <a:pt x="477" y="8232"/>
                    <a:pt x="560" y="8101"/>
                    <a:pt x="513" y="7982"/>
                  </a:cubicBezTo>
                  <a:cubicBezTo>
                    <a:pt x="417" y="7756"/>
                    <a:pt x="394" y="7089"/>
                    <a:pt x="370" y="6113"/>
                  </a:cubicBezTo>
                  <a:cubicBezTo>
                    <a:pt x="489" y="5958"/>
                    <a:pt x="775" y="5815"/>
                    <a:pt x="775" y="5422"/>
                  </a:cubicBezTo>
                  <a:cubicBezTo>
                    <a:pt x="775" y="5005"/>
                    <a:pt x="441" y="4839"/>
                    <a:pt x="370" y="4779"/>
                  </a:cubicBezTo>
                  <a:lnTo>
                    <a:pt x="370" y="2874"/>
                  </a:lnTo>
                  <a:cubicBezTo>
                    <a:pt x="370" y="2195"/>
                    <a:pt x="620" y="1541"/>
                    <a:pt x="1072" y="1029"/>
                  </a:cubicBezTo>
                  <a:lnTo>
                    <a:pt x="1572" y="457"/>
                  </a:lnTo>
                  <a:cubicBezTo>
                    <a:pt x="1636" y="381"/>
                    <a:pt x="1727" y="343"/>
                    <a:pt x="1816" y="343"/>
                  </a:cubicBezTo>
                  <a:cubicBezTo>
                    <a:pt x="1908" y="343"/>
                    <a:pt x="2000" y="384"/>
                    <a:pt x="2060" y="469"/>
                  </a:cubicBezTo>
                  <a:lnTo>
                    <a:pt x="2477" y="969"/>
                  </a:lnTo>
                  <a:cubicBezTo>
                    <a:pt x="2512" y="1018"/>
                    <a:pt x="2567" y="1042"/>
                    <a:pt x="2623" y="1042"/>
                  </a:cubicBezTo>
                  <a:cubicBezTo>
                    <a:pt x="2663" y="1042"/>
                    <a:pt x="2704" y="1030"/>
                    <a:pt x="2739" y="1005"/>
                  </a:cubicBezTo>
                  <a:cubicBezTo>
                    <a:pt x="2799" y="933"/>
                    <a:pt x="2799" y="826"/>
                    <a:pt x="2739" y="755"/>
                  </a:cubicBezTo>
                  <a:lnTo>
                    <a:pt x="2322" y="243"/>
                  </a:lnTo>
                  <a:cubicBezTo>
                    <a:pt x="2184" y="81"/>
                    <a:pt x="1991" y="0"/>
                    <a:pt x="1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096;p59">
              <a:extLst>
                <a:ext uri="{FF2B5EF4-FFF2-40B4-BE49-F238E27FC236}">
                  <a16:creationId xmlns:a16="http://schemas.microsoft.com/office/drawing/2014/main" id="{F6AE002F-D24F-4AA5-9F6F-F0E0011407F7}"/>
                </a:ext>
              </a:extLst>
            </p:cNvPr>
            <p:cNvSpPr/>
            <p:nvPr/>
          </p:nvSpPr>
          <p:spPr>
            <a:xfrm>
              <a:off x="2362970" y="1994352"/>
              <a:ext cx="98118" cy="333380"/>
            </a:xfrm>
            <a:custGeom>
              <a:avLst/>
              <a:gdLst/>
              <a:ahLst/>
              <a:cxnLst/>
              <a:rect l="l" t="t" r="r" b="b"/>
              <a:pathLst>
                <a:path w="3085" h="10482" extrusionOk="0">
                  <a:moveTo>
                    <a:pt x="2488" y="0"/>
                  </a:moveTo>
                  <a:cubicBezTo>
                    <a:pt x="2461" y="0"/>
                    <a:pt x="2434" y="5"/>
                    <a:pt x="2406" y="16"/>
                  </a:cubicBezTo>
                  <a:cubicBezTo>
                    <a:pt x="2322" y="63"/>
                    <a:pt x="2287" y="171"/>
                    <a:pt x="2334" y="254"/>
                  </a:cubicBezTo>
                  <a:cubicBezTo>
                    <a:pt x="2703" y="1004"/>
                    <a:pt x="2620" y="1623"/>
                    <a:pt x="2632" y="1742"/>
                  </a:cubicBezTo>
                  <a:lnTo>
                    <a:pt x="2227" y="2159"/>
                  </a:lnTo>
                  <a:cubicBezTo>
                    <a:pt x="1965" y="2445"/>
                    <a:pt x="1989" y="2909"/>
                    <a:pt x="2287" y="3147"/>
                  </a:cubicBezTo>
                  <a:lnTo>
                    <a:pt x="2632" y="3433"/>
                  </a:lnTo>
                  <a:lnTo>
                    <a:pt x="2632" y="5957"/>
                  </a:lnTo>
                  <a:cubicBezTo>
                    <a:pt x="2632" y="6326"/>
                    <a:pt x="2513" y="6683"/>
                    <a:pt x="2287" y="6981"/>
                  </a:cubicBezTo>
                  <a:lnTo>
                    <a:pt x="1406" y="8172"/>
                  </a:lnTo>
                  <a:lnTo>
                    <a:pt x="1406" y="4171"/>
                  </a:lnTo>
                  <a:lnTo>
                    <a:pt x="2203" y="3588"/>
                  </a:lnTo>
                  <a:cubicBezTo>
                    <a:pt x="2275" y="3528"/>
                    <a:pt x="2287" y="3433"/>
                    <a:pt x="2251" y="3350"/>
                  </a:cubicBezTo>
                  <a:cubicBezTo>
                    <a:pt x="2215" y="3307"/>
                    <a:pt x="2162" y="3285"/>
                    <a:pt x="2108" y="3285"/>
                  </a:cubicBezTo>
                  <a:cubicBezTo>
                    <a:pt x="2071" y="3285"/>
                    <a:pt x="2034" y="3295"/>
                    <a:pt x="2001" y="3314"/>
                  </a:cubicBezTo>
                  <a:lnTo>
                    <a:pt x="1430" y="3742"/>
                  </a:lnTo>
                  <a:lnTo>
                    <a:pt x="1430" y="230"/>
                  </a:lnTo>
                  <a:cubicBezTo>
                    <a:pt x="1430" y="123"/>
                    <a:pt x="1358" y="51"/>
                    <a:pt x="1251" y="51"/>
                  </a:cubicBezTo>
                  <a:cubicBezTo>
                    <a:pt x="1144" y="51"/>
                    <a:pt x="1072" y="123"/>
                    <a:pt x="1072" y="230"/>
                  </a:cubicBezTo>
                  <a:lnTo>
                    <a:pt x="1072" y="1349"/>
                  </a:lnTo>
                  <a:lnTo>
                    <a:pt x="656" y="992"/>
                  </a:lnTo>
                  <a:cubicBezTo>
                    <a:pt x="622" y="964"/>
                    <a:pt x="579" y="949"/>
                    <a:pt x="537" y="949"/>
                  </a:cubicBezTo>
                  <a:cubicBezTo>
                    <a:pt x="490" y="949"/>
                    <a:pt x="443" y="967"/>
                    <a:pt x="406" y="1004"/>
                  </a:cubicBezTo>
                  <a:cubicBezTo>
                    <a:pt x="346" y="1075"/>
                    <a:pt x="346" y="1183"/>
                    <a:pt x="417" y="1254"/>
                  </a:cubicBezTo>
                  <a:cubicBezTo>
                    <a:pt x="906" y="1683"/>
                    <a:pt x="1037" y="1826"/>
                    <a:pt x="1060" y="1826"/>
                  </a:cubicBezTo>
                  <a:lnTo>
                    <a:pt x="1060" y="5135"/>
                  </a:lnTo>
                  <a:lnTo>
                    <a:pt x="703" y="4814"/>
                  </a:lnTo>
                  <a:cubicBezTo>
                    <a:pt x="663" y="4786"/>
                    <a:pt x="621" y="4771"/>
                    <a:pt x="578" y="4771"/>
                  </a:cubicBezTo>
                  <a:cubicBezTo>
                    <a:pt x="532" y="4771"/>
                    <a:pt x="485" y="4789"/>
                    <a:pt x="441" y="4826"/>
                  </a:cubicBezTo>
                  <a:cubicBezTo>
                    <a:pt x="382" y="4897"/>
                    <a:pt x="382" y="5004"/>
                    <a:pt x="465" y="5076"/>
                  </a:cubicBezTo>
                  <a:lnTo>
                    <a:pt x="1060" y="5636"/>
                  </a:lnTo>
                  <a:lnTo>
                    <a:pt x="1060" y="8267"/>
                  </a:lnTo>
                  <a:lnTo>
                    <a:pt x="358" y="7267"/>
                  </a:lnTo>
                  <a:cubicBezTo>
                    <a:pt x="319" y="7220"/>
                    <a:pt x="261" y="7189"/>
                    <a:pt x="205" y="7189"/>
                  </a:cubicBezTo>
                  <a:cubicBezTo>
                    <a:pt x="174" y="7189"/>
                    <a:pt x="145" y="7198"/>
                    <a:pt x="120" y="7219"/>
                  </a:cubicBezTo>
                  <a:cubicBezTo>
                    <a:pt x="48" y="7279"/>
                    <a:pt x="13" y="7386"/>
                    <a:pt x="72" y="7457"/>
                  </a:cubicBezTo>
                  <a:lnTo>
                    <a:pt x="1072" y="8850"/>
                  </a:lnTo>
                  <a:lnTo>
                    <a:pt x="1072" y="9231"/>
                  </a:lnTo>
                  <a:lnTo>
                    <a:pt x="322" y="8517"/>
                  </a:lnTo>
                  <a:cubicBezTo>
                    <a:pt x="288" y="8483"/>
                    <a:pt x="246" y="8468"/>
                    <a:pt x="203" y="8468"/>
                  </a:cubicBezTo>
                  <a:cubicBezTo>
                    <a:pt x="157" y="8468"/>
                    <a:pt x="110" y="8486"/>
                    <a:pt x="72" y="8517"/>
                  </a:cubicBezTo>
                  <a:cubicBezTo>
                    <a:pt x="1" y="8588"/>
                    <a:pt x="13" y="8695"/>
                    <a:pt x="72" y="8767"/>
                  </a:cubicBezTo>
                  <a:lnTo>
                    <a:pt x="1060" y="9719"/>
                  </a:lnTo>
                  <a:lnTo>
                    <a:pt x="1060" y="10303"/>
                  </a:lnTo>
                  <a:cubicBezTo>
                    <a:pt x="1060" y="10410"/>
                    <a:pt x="1132" y="10481"/>
                    <a:pt x="1239" y="10481"/>
                  </a:cubicBezTo>
                  <a:cubicBezTo>
                    <a:pt x="1334" y="10481"/>
                    <a:pt x="1418" y="10410"/>
                    <a:pt x="1418" y="10303"/>
                  </a:cubicBezTo>
                  <a:lnTo>
                    <a:pt x="1418" y="9719"/>
                  </a:lnTo>
                  <a:lnTo>
                    <a:pt x="2430" y="8695"/>
                  </a:lnTo>
                  <a:cubicBezTo>
                    <a:pt x="2501" y="8624"/>
                    <a:pt x="2501" y="8517"/>
                    <a:pt x="2430" y="8445"/>
                  </a:cubicBezTo>
                  <a:cubicBezTo>
                    <a:pt x="2388" y="8410"/>
                    <a:pt x="2343" y="8392"/>
                    <a:pt x="2299" y="8392"/>
                  </a:cubicBezTo>
                  <a:cubicBezTo>
                    <a:pt x="2254" y="8392"/>
                    <a:pt x="2209" y="8410"/>
                    <a:pt x="2168" y="8445"/>
                  </a:cubicBezTo>
                  <a:lnTo>
                    <a:pt x="1394" y="9219"/>
                  </a:lnTo>
                  <a:lnTo>
                    <a:pt x="1394" y="8767"/>
                  </a:lnTo>
                  <a:lnTo>
                    <a:pt x="2561" y="7183"/>
                  </a:lnTo>
                  <a:cubicBezTo>
                    <a:pt x="2823" y="6826"/>
                    <a:pt x="2965" y="6386"/>
                    <a:pt x="2965" y="5945"/>
                  </a:cubicBezTo>
                  <a:lnTo>
                    <a:pt x="2965" y="3338"/>
                  </a:lnTo>
                  <a:cubicBezTo>
                    <a:pt x="3001" y="3326"/>
                    <a:pt x="2977" y="3266"/>
                    <a:pt x="2930" y="3230"/>
                  </a:cubicBezTo>
                  <a:lnTo>
                    <a:pt x="2513" y="2897"/>
                  </a:lnTo>
                  <a:cubicBezTo>
                    <a:pt x="2370" y="2778"/>
                    <a:pt x="2346" y="2552"/>
                    <a:pt x="2489" y="2421"/>
                  </a:cubicBezTo>
                  <a:cubicBezTo>
                    <a:pt x="2918" y="1956"/>
                    <a:pt x="2989" y="1945"/>
                    <a:pt x="2989" y="1826"/>
                  </a:cubicBezTo>
                  <a:cubicBezTo>
                    <a:pt x="2977" y="1671"/>
                    <a:pt x="3084" y="944"/>
                    <a:pt x="2644" y="99"/>
                  </a:cubicBezTo>
                  <a:cubicBezTo>
                    <a:pt x="2610" y="32"/>
                    <a:pt x="2553" y="0"/>
                    <a:pt x="24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710929" y="494167"/>
            <a:ext cx="7714800" cy="4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Desired outcome</a:t>
            </a:r>
            <a:endParaRPr dirty="0"/>
          </a:p>
        </p:txBody>
      </p:sp>
      <p:cxnSp>
        <p:nvCxnSpPr>
          <p:cNvPr id="176" name="Google Shape;176;p32"/>
          <p:cNvCxnSpPr/>
          <p:nvPr/>
        </p:nvCxnSpPr>
        <p:spPr>
          <a:xfrm>
            <a:off x="4572000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2"/>
          <p:cNvCxnSpPr/>
          <p:nvPr/>
        </p:nvCxnSpPr>
        <p:spPr>
          <a:xfrm>
            <a:off x="1881225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32"/>
          <p:cNvCxnSpPr/>
          <p:nvPr/>
        </p:nvCxnSpPr>
        <p:spPr>
          <a:xfrm>
            <a:off x="7262775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hthoek 1">
            <a:extLst>
              <a:ext uri="{FF2B5EF4-FFF2-40B4-BE49-F238E27FC236}">
                <a16:creationId xmlns:a16="http://schemas.microsoft.com/office/drawing/2014/main" id="{0E52E40C-5A57-454E-BD62-9F827B52719E}"/>
              </a:ext>
            </a:extLst>
          </p:cNvPr>
          <p:cNvSpPr/>
          <p:nvPr/>
        </p:nvSpPr>
        <p:spPr>
          <a:xfrm>
            <a:off x="1578771" y="1186755"/>
            <a:ext cx="6350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2800" dirty="0">
                <a:solidFill>
                  <a:schemeClr val="bg1"/>
                </a:solidFill>
                <a:latin typeface="Merriweather" panose="020B0604020202020204" charset="0"/>
              </a:rPr>
              <a:t>- </a:t>
            </a:r>
            <a:r>
              <a:rPr lang="nl-NL" sz="2800" dirty="0" err="1">
                <a:solidFill>
                  <a:schemeClr val="bg1"/>
                </a:solidFill>
                <a:latin typeface="Merriweather" panose="020B0604020202020204" charset="0"/>
              </a:rPr>
              <a:t>Operational</a:t>
            </a:r>
            <a:r>
              <a:rPr lang="nl-NL" sz="2800" dirty="0">
                <a:solidFill>
                  <a:schemeClr val="bg1"/>
                </a:solidFill>
                <a:latin typeface="Merriweather" panose="020B0604020202020204" charset="0"/>
              </a:rPr>
              <a:t> plan; die gelijk uitgevoerd kan worden </a:t>
            </a:r>
          </a:p>
          <a:p>
            <a:pPr fontAlgn="base"/>
            <a:r>
              <a:rPr lang="nl-NL" sz="2800" dirty="0">
                <a:solidFill>
                  <a:schemeClr val="bg1"/>
                </a:solidFill>
                <a:latin typeface="Merriweather" panose="020B0604020202020204" charset="0"/>
              </a:rPr>
              <a:t>- Succesvol event</a:t>
            </a:r>
          </a:p>
        </p:txBody>
      </p:sp>
      <p:grpSp>
        <p:nvGrpSpPr>
          <p:cNvPr id="47" name="Google Shape;15452;p59">
            <a:extLst>
              <a:ext uri="{FF2B5EF4-FFF2-40B4-BE49-F238E27FC236}">
                <a16:creationId xmlns:a16="http://schemas.microsoft.com/office/drawing/2014/main" id="{2CECA990-FECA-449D-B452-04D43213ABA1}"/>
              </a:ext>
            </a:extLst>
          </p:cNvPr>
          <p:cNvGrpSpPr/>
          <p:nvPr/>
        </p:nvGrpSpPr>
        <p:grpSpPr>
          <a:xfrm>
            <a:off x="3847263" y="2830906"/>
            <a:ext cx="1181934" cy="1192052"/>
            <a:chOff x="1396957" y="4287365"/>
            <a:chExt cx="301861" cy="332871"/>
          </a:xfrm>
        </p:grpSpPr>
        <p:sp>
          <p:nvSpPr>
            <p:cNvPr id="48" name="Google Shape;15453;p59">
              <a:extLst>
                <a:ext uri="{FF2B5EF4-FFF2-40B4-BE49-F238E27FC236}">
                  <a16:creationId xmlns:a16="http://schemas.microsoft.com/office/drawing/2014/main" id="{8B2A167B-A81F-44C8-8311-E300D3E8ACAF}"/>
                </a:ext>
              </a:extLst>
            </p:cNvPr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454;p59">
              <a:extLst>
                <a:ext uri="{FF2B5EF4-FFF2-40B4-BE49-F238E27FC236}">
                  <a16:creationId xmlns:a16="http://schemas.microsoft.com/office/drawing/2014/main" id="{26B72AA0-0E7E-443D-A676-A66921E453B5}"/>
                </a:ext>
              </a:extLst>
            </p:cNvPr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455;p59">
              <a:extLst>
                <a:ext uri="{FF2B5EF4-FFF2-40B4-BE49-F238E27FC236}">
                  <a16:creationId xmlns:a16="http://schemas.microsoft.com/office/drawing/2014/main" id="{777D337A-3A0B-49DA-A262-DE31493146A2}"/>
                </a:ext>
              </a:extLst>
            </p:cNvPr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456;p59">
              <a:extLst>
                <a:ext uri="{FF2B5EF4-FFF2-40B4-BE49-F238E27FC236}">
                  <a16:creationId xmlns:a16="http://schemas.microsoft.com/office/drawing/2014/main" id="{8E4F9BDB-DD69-44EA-A80E-DDA1FB42480E}"/>
                </a:ext>
              </a:extLst>
            </p:cNvPr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457;p59">
              <a:extLst>
                <a:ext uri="{FF2B5EF4-FFF2-40B4-BE49-F238E27FC236}">
                  <a16:creationId xmlns:a16="http://schemas.microsoft.com/office/drawing/2014/main" id="{014FE9F4-76B2-4709-8A5A-6919DDC51246}"/>
                </a:ext>
              </a:extLst>
            </p:cNvPr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458;p59">
              <a:extLst>
                <a:ext uri="{FF2B5EF4-FFF2-40B4-BE49-F238E27FC236}">
                  <a16:creationId xmlns:a16="http://schemas.microsoft.com/office/drawing/2014/main" id="{9189510B-CB8B-4EE8-9977-3F46BE7866ED}"/>
                </a:ext>
              </a:extLst>
            </p:cNvPr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459;p59">
              <a:extLst>
                <a:ext uri="{FF2B5EF4-FFF2-40B4-BE49-F238E27FC236}">
                  <a16:creationId xmlns:a16="http://schemas.microsoft.com/office/drawing/2014/main" id="{D8293E9E-2D60-4916-9643-273F388A9235}"/>
                </a:ext>
              </a:extLst>
            </p:cNvPr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460;p59">
              <a:extLst>
                <a:ext uri="{FF2B5EF4-FFF2-40B4-BE49-F238E27FC236}">
                  <a16:creationId xmlns:a16="http://schemas.microsoft.com/office/drawing/2014/main" id="{D44ECCD1-6C7C-4847-A2DC-67192B313C60}"/>
                </a:ext>
              </a:extLst>
            </p:cNvPr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461;p59">
              <a:extLst>
                <a:ext uri="{FF2B5EF4-FFF2-40B4-BE49-F238E27FC236}">
                  <a16:creationId xmlns:a16="http://schemas.microsoft.com/office/drawing/2014/main" id="{301E7B8C-F2A0-47F1-A49D-FC3568F1F687}"/>
                </a:ext>
              </a:extLst>
            </p:cNvPr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462;p59">
              <a:extLst>
                <a:ext uri="{FF2B5EF4-FFF2-40B4-BE49-F238E27FC236}">
                  <a16:creationId xmlns:a16="http://schemas.microsoft.com/office/drawing/2014/main" id="{B5C9947E-E7D9-4893-9EF9-29D9542CB78B}"/>
                </a:ext>
              </a:extLst>
            </p:cNvPr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463;p59">
              <a:extLst>
                <a:ext uri="{FF2B5EF4-FFF2-40B4-BE49-F238E27FC236}">
                  <a16:creationId xmlns:a16="http://schemas.microsoft.com/office/drawing/2014/main" id="{C0F03492-B7F8-4086-B265-E3504C678045}"/>
                </a:ext>
              </a:extLst>
            </p:cNvPr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464;p59">
              <a:extLst>
                <a:ext uri="{FF2B5EF4-FFF2-40B4-BE49-F238E27FC236}">
                  <a16:creationId xmlns:a16="http://schemas.microsoft.com/office/drawing/2014/main" id="{9B211C67-CA56-45C7-9068-C21A5B0A1AA6}"/>
                </a:ext>
              </a:extLst>
            </p:cNvPr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465;p59">
              <a:extLst>
                <a:ext uri="{FF2B5EF4-FFF2-40B4-BE49-F238E27FC236}">
                  <a16:creationId xmlns:a16="http://schemas.microsoft.com/office/drawing/2014/main" id="{236230EB-46C9-44F1-BB9F-0C0CD26FAC54}"/>
                </a:ext>
              </a:extLst>
            </p:cNvPr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466;p59">
              <a:extLst>
                <a:ext uri="{FF2B5EF4-FFF2-40B4-BE49-F238E27FC236}">
                  <a16:creationId xmlns:a16="http://schemas.microsoft.com/office/drawing/2014/main" id="{C891C336-A743-4CBF-A20E-A4B4879A410E}"/>
                </a:ext>
              </a:extLst>
            </p:cNvPr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467;p59">
              <a:extLst>
                <a:ext uri="{FF2B5EF4-FFF2-40B4-BE49-F238E27FC236}">
                  <a16:creationId xmlns:a16="http://schemas.microsoft.com/office/drawing/2014/main" id="{995EE9DA-B31B-48C8-AFC9-3AF9B4A204C6}"/>
                </a:ext>
              </a:extLst>
            </p:cNvPr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328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710929" y="494167"/>
            <a:ext cx="7714800" cy="4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Rollen</a:t>
            </a:r>
            <a:endParaRPr dirty="0"/>
          </a:p>
        </p:txBody>
      </p:sp>
      <p:cxnSp>
        <p:nvCxnSpPr>
          <p:cNvPr id="176" name="Google Shape;176;p32"/>
          <p:cNvCxnSpPr/>
          <p:nvPr/>
        </p:nvCxnSpPr>
        <p:spPr>
          <a:xfrm>
            <a:off x="4572000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2"/>
          <p:cNvCxnSpPr/>
          <p:nvPr/>
        </p:nvCxnSpPr>
        <p:spPr>
          <a:xfrm>
            <a:off x="1881225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32"/>
          <p:cNvCxnSpPr/>
          <p:nvPr/>
        </p:nvCxnSpPr>
        <p:spPr>
          <a:xfrm>
            <a:off x="7262775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hthoek 1">
            <a:extLst>
              <a:ext uri="{FF2B5EF4-FFF2-40B4-BE49-F238E27FC236}">
                <a16:creationId xmlns:a16="http://schemas.microsoft.com/office/drawing/2014/main" id="{0E52E40C-5A57-454E-BD62-9F827B52719E}"/>
              </a:ext>
            </a:extLst>
          </p:cNvPr>
          <p:cNvSpPr/>
          <p:nvPr/>
        </p:nvSpPr>
        <p:spPr>
          <a:xfrm>
            <a:off x="1700214" y="1031272"/>
            <a:ext cx="69008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-Marissa; manager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-Laura; assistent manager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-HRM; wisselende functie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-Kaj; notulist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-Marissa, Lotte; eindverantwoordelijke</a:t>
            </a:r>
          </a:p>
        </p:txBody>
      </p:sp>
      <p:sp>
        <p:nvSpPr>
          <p:cNvPr id="23" name="Google Shape;15106;p59">
            <a:extLst>
              <a:ext uri="{FF2B5EF4-FFF2-40B4-BE49-F238E27FC236}">
                <a16:creationId xmlns:a16="http://schemas.microsoft.com/office/drawing/2014/main" id="{CC75719C-BA77-48FF-89AB-0559E98F381B}"/>
              </a:ext>
            </a:extLst>
          </p:cNvPr>
          <p:cNvSpPr/>
          <p:nvPr/>
        </p:nvSpPr>
        <p:spPr>
          <a:xfrm rot="8577473">
            <a:off x="4298655" y="2658039"/>
            <a:ext cx="539346" cy="1188440"/>
          </a:xfrm>
          <a:custGeom>
            <a:avLst/>
            <a:gdLst/>
            <a:ahLst/>
            <a:cxnLst/>
            <a:rect l="l" t="t" r="r" b="b"/>
            <a:pathLst>
              <a:path w="3727" h="11744" extrusionOk="0">
                <a:moveTo>
                  <a:pt x="3273" y="1"/>
                </a:moveTo>
                <a:cubicBezTo>
                  <a:pt x="2520" y="1"/>
                  <a:pt x="1832" y="264"/>
                  <a:pt x="1239" y="802"/>
                </a:cubicBezTo>
                <a:cubicBezTo>
                  <a:pt x="762" y="1254"/>
                  <a:pt x="453" y="1790"/>
                  <a:pt x="286" y="2147"/>
                </a:cubicBezTo>
                <a:cubicBezTo>
                  <a:pt x="238" y="2230"/>
                  <a:pt x="286" y="2337"/>
                  <a:pt x="381" y="2385"/>
                </a:cubicBezTo>
                <a:cubicBezTo>
                  <a:pt x="404" y="2398"/>
                  <a:pt x="428" y="2404"/>
                  <a:pt x="452" y="2404"/>
                </a:cubicBezTo>
                <a:cubicBezTo>
                  <a:pt x="518" y="2404"/>
                  <a:pt x="585" y="2360"/>
                  <a:pt x="619" y="2290"/>
                </a:cubicBezTo>
                <a:cubicBezTo>
                  <a:pt x="1148" y="1163"/>
                  <a:pt x="2035" y="349"/>
                  <a:pt x="3314" y="349"/>
                </a:cubicBezTo>
                <a:cubicBezTo>
                  <a:pt x="3333" y="349"/>
                  <a:pt x="3351" y="349"/>
                  <a:pt x="3370" y="349"/>
                </a:cubicBezTo>
                <a:cubicBezTo>
                  <a:pt x="3084" y="694"/>
                  <a:pt x="2858" y="1040"/>
                  <a:pt x="2727" y="1421"/>
                </a:cubicBezTo>
                <a:cubicBezTo>
                  <a:pt x="2489" y="2135"/>
                  <a:pt x="2739" y="2564"/>
                  <a:pt x="2846" y="2814"/>
                </a:cubicBezTo>
                <a:cubicBezTo>
                  <a:pt x="3179" y="3611"/>
                  <a:pt x="2644" y="4540"/>
                  <a:pt x="1786" y="4588"/>
                </a:cubicBezTo>
                <a:cubicBezTo>
                  <a:pt x="1761" y="4588"/>
                  <a:pt x="1725" y="4589"/>
                  <a:pt x="1681" y="4589"/>
                </a:cubicBezTo>
                <a:cubicBezTo>
                  <a:pt x="1560" y="4589"/>
                  <a:pt x="1374" y="4577"/>
                  <a:pt x="1155" y="4481"/>
                </a:cubicBezTo>
                <a:cubicBezTo>
                  <a:pt x="584" y="4231"/>
                  <a:pt x="274" y="3576"/>
                  <a:pt x="393" y="2897"/>
                </a:cubicBezTo>
                <a:cubicBezTo>
                  <a:pt x="405" y="2814"/>
                  <a:pt x="346" y="2718"/>
                  <a:pt x="238" y="2695"/>
                </a:cubicBezTo>
                <a:cubicBezTo>
                  <a:pt x="231" y="2694"/>
                  <a:pt x="224" y="2693"/>
                  <a:pt x="217" y="2693"/>
                </a:cubicBezTo>
                <a:cubicBezTo>
                  <a:pt x="139" y="2693"/>
                  <a:pt x="58" y="2750"/>
                  <a:pt x="36" y="2837"/>
                </a:cubicBezTo>
                <a:cubicBezTo>
                  <a:pt x="24" y="2957"/>
                  <a:pt x="0" y="3064"/>
                  <a:pt x="0" y="3183"/>
                </a:cubicBezTo>
                <a:cubicBezTo>
                  <a:pt x="0" y="3826"/>
                  <a:pt x="298" y="4361"/>
                  <a:pt x="750" y="4659"/>
                </a:cubicBezTo>
                <a:cubicBezTo>
                  <a:pt x="393" y="6921"/>
                  <a:pt x="441" y="9553"/>
                  <a:pt x="1465" y="11612"/>
                </a:cubicBezTo>
                <a:cubicBezTo>
                  <a:pt x="1501" y="11684"/>
                  <a:pt x="1584" y="11743"/>
                  <a:pt x="1667" y="11743"/>
                </a:cubicBezTo>
                <a:cubicBezTo>
                  <a:pt x="1762" y="11743"/>
                  <a:pt x="1834" y="11696"/>
                  <a:pt x="1882" y="11612"/>
                </a:cubicBezTo>
                <a:cubicBezTo>
                  <a:pt x="2143" y="11077"/>
                  <a:pt x="2358" y="10457"/>
                  <a:pt x="2501" y="9803"/>
                </a:cubicBezTo>
                <a:cubicBezTo>
                  <a:pt x="2524" y="9719"/>
                  <a:pt x="2477" y="9612"/>
                  <a:pt x="2370" y="9600"/>
                </a:cubicBezTo>
                <a:cubicBezTo>
                  <a:pt x="2360" y="9599"/>
                  <a:pt x="2349" y="9598"/>
                  <a:pt x="2338" y="9598"/>
                </a:cubicBezTo>
                <a:cubicBezTo>
                  <a:pt x="2262" y="9598"/>
                  <a:pt x="2178" y="9637"/>
                  <a:pt x="2167" y="9731"/>
                </a:cubicBezTo>
                <a:cubicBezTo>
                  <a:pt x="2048" y="10267"/>
                  <a:pt x="1870" y="10779"/>
                  <a:pt x="1667" y="11231"/>
                </a:cubicBezTo>
                <a:cubicBezTo>
                  <a:pt x="1060" y="9862"/>
                  <a:pt x="869" y="8302"/>
                  <a:pt x="893" y="6814"/>
                </a:cubicBezTo>
                <a:lnTo>
                  <a:pt x="1155" y="6814"/>
                </a:lnTo>
                <a:cubicBezTo>
                  <a:pt x="1250" y="6814"/>
                  <a:pt x="1334" y="6743"/>
                  <a:pt x="1334" y="6636"/>
                </a:cubicBezTo>
                <a:cubicBezTo>
                  <a:pt x="1334" y="6552"/>
                  <a:pt x="1250" y="6457"/>
                  <a:pt x="1155" y="6457"/>
                </a:cubicBezTo>
                <a:lnTo>
                  <a:pt x="917" y="6457"/>
                </a:lnTo>
                <a:cubicBezTo>
                  <a:pt x="917" y="6397"/>
                  <a:pt x="929" y="6112"/>
                  <a:pt x="953" y="5838"/>
                </a:cubicBezTo>
                <a:lnTo>
                  <a:pt x="1584" y="5838"/>
                </a:lnTo>
                <a:cubicBezTo>
                  <a:pt x="1691" y="5838"/>
                  <a:pt x="1762" y="5755"/>
                  <a:pt x="1762" y="5659"/>
                </a:cubicBezTo>
                <a:cubicBezTo>
                  <a:pt x="1762" y="5552"/>
                  <a:pt x="1691" y="5481"/>
                  <a:pt x="1584" y="5481"/>
                </a:cubicBezTo>
                <a:lnTo>
                  <a:pt x="989" y="5481"/>
                </a:lnTo>
                <a:cubicBezTo>
                  <a:pt x="1012" y="5243"/>
                  <a:pt x="1048" y="5016"/>
                  <a:pt x="1072" y="4814"/>
                </a:cubicBezTo>
                <a:cubicBezTo>
                  <a:pt x="1250" y="4879"/>
                  <a:pt x="1456" y="4912"/>
                  <a:pt x="1661" y="4912"/>
                </a:cubicBezTo>
                <a:cubicBezTo>
                  <a:pt x="1867" y="4912"/>
                  <a:pt x="2072" y="4879"/>
                  <a:pt x="2251" y="4814"/>
                </a:cubicBezTo>
                <a:cubicBezTo>
                  <a:pt x="2286" y="5016"/>
                  <a:pt x="2310" y="5243"/>
                  <a:pt x="2346" y="5481"/>
                </a:cubicBezTo>
                <a:lnTo>
                  <a:pt x="2286" y="5481"/>
                </a:lnTo>
                <a:cubicBezTo>
                  <a:pt x="2191" y="5481"/>
                  <a:pt x="2108" y="5552"/>
                  <a:pt x="2108" y="5659"/>
                </a:cubicBezTo>
                <a:cubicBezTo>
                  <a:pt x="2108" y="5755"/>
                  <a:pt x="2179" y="5838"/>
                  <a:pt x="2286" y="5838"/>
                </a:cubicBezTo>
                <a:lnTo>
                  <a:pt x="2370" y="5838"/>
                </a:lnTo>
                <a:cubicBezTo>
                  <a:pt x="2382" y="6052"/>
                  <a:pt x="2405" y="6231"/>
                  <a:pt x="2417" y="6457"/>
                </a:cubicBezTo>
                <a:lnTo>
                  <a:pt x="1870" y="6457"/>
                </a:lnTo>
                <a:cubicBezTo>
                  <a:pt x="1774" y="6457"/>
                  <a:pt x="1691" y="6528"/>
                  <a:pt x="1691" y="6636"/>
                </a:cubicBezTo>
                <a:cubicBezTo>
                  <a:pt x="1691" y="6743"/>
                  <a:pt x="1762" y="6814"/>
                  <a:pt x="1870" y="6814"/>
                </a:cubicBezTo>
                <a:lnTo>
                  <a:pt x="2441" y="6814"/>
                </a:lnTo>
                <a:cubicBezTo>
                  <a:pt x="2465" y="7540"/>
                  <a:pt x="2429" y="8314"/>
                  <a:pt x="2310" y="9064"/>
                </a:cubicBezTo>
                <a:cubicBezTo>
                  <a:pt x="2298" y="9160"/>
                  <a:pt x="2358" y="9243"/>
                  <a:pt x="2465" y="9255"/>
                </a:cubicBezTo>
                <a:cubicBezTo>
                  <a:pt x="2476" y="9258"/>
                  <a:pt x="2487" y="9260"/>
                  <a:pt x="2498" y="9260"/>
                </a:cubicBezTo>
                <a:cubicBezTo>
                  <a:pt x="2572" y="9260"/>
                  <a:pt x="2645" y="9195"/>
                  <a:pt x="2655" y="9112"/>
                </a:cubicBezTo>
                <a:cubicBezTo>
                  <a:pt x="2882" y="7671"/>
                  <a:pt x="2834" y="6088"/>
                  <a:pt x="2596" y="4647"/>
                </a:cubicBezTo>
                <a:cubicBezTo>
                  <a:pt x="3191" y="4231"/>
                  <a:pt x="3477" y="3409"/>
                  <a:pt x="3179" y="2659"/>
                </a:cubicBezTo>
                <a:cubicBezTo>
                  <a:pt x="3072" y="2397"/>
                  <a:pt x="2691" y="1849"/>
                  <a:pt x="3417" y="849"/>
                </a:cubicBezTo>
                <a:cubicBezTo>
                  <a:pt x="3667" y="492"/>
                  <a:pt x="3727" y="492"/>
                  <a:pt x="3727" y="325"/>
                </a:cubicBezTo>
                <a:cubicBezTo>
                  <a:pt x="3727" y="147"/>
                  <a:pt x="3596" y="16"/>
                  <a:pt x="3417" y="4"/>
                </a:cubicBezTo>
                <a:cubicBezTo>
                  <a:pt x="3369" y="2"/>
                  <a:pt x="3321" y="1"/>
                  <a:pt x="327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3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710929" y="494167"/>
            <a:ext cx="7714800" cy="4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Hoe?</a:t>
            </a:r>
            <a:endParaRPr dirty="0"/>
          </a:p>
        </p:txBody>
      </p:sp>
      <p:cxnSp>
        <p:nvCxnSpPr>
          <p:cNvPr id="176" name="Google Shape;176;p32"/>
          <p:cNvCxnSpPr/>
          <p:nvPr/>
        </p:nvCxnSpPr>
        <p:spPr>
          <a:xfrm>
            <a:off x="4572000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2"/>
          <p:cNvCxnSpPr/>
          <p:nvPr/>
        </p:nvCxnSpPr>
        <p:spPr>
          <a:xfrm>
            <a:off x="1881225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32"/>
          <p:cNvCxnSpPr/>
          <p:nvPr/>
        </p:nvCxnSpPr>
        <p:spPr>
          <a:xfrm>
            <a:off x="7262775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5B112684-8D29-41AB-9911-FB97A249D876}"/>
              </a:ext>
            </a:extLst>
          </p:cNvPr>
          <p:cNvSpPr/>
          <p:nvPr/>
        </p:nvSpPr>
        <p:spPr>
          <a:xfrm>
            <a:off x="2282328" y="101506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-Groepsapp/teams 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-Vergaderingen 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-Gezamenlijk beslissingen nemen 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-Aangeven wanneer je er niet bent 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-Voorbereid zijn 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-Respect voor elkaar 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-Contract</a:t>
            </a:r>
            <a:b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</a:br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 </a:t>
            </a:r>
          </a:p>
        </p:txBody>
      </p:sp>
      <p:sp>
        <p:nvSpPr>
          <p:cNvPr id="9" name="Google Shape;14358;p58">
            <a:extLst>
              <a:ext uri="{FF2B5EF4-FFF2-40B4-BE49-F238E27FC236}">
                <a16:creationId xmlns:a16="http://schemas.microsoft.com/office/drawing/2014/main" id="{DAD2BD22-01E1-4E35-9F82-CC7719B019D0}"/>
              </a:ext>
            </a:extLst>
          </p:cNvPr>
          <p:cNvSpPr/>
          <p:nvPr/>
        </p:nvSpPr>
        <p:spPr>
          <a:xfrm>
            <a:off x="3986489" y="3015051"/>
            <a:ext cx="1163678" cy="925800"/>
          </a:xfrm>
          <a:custGeom>
            <a:avLst/>
            <a:gdLst/>
            <a:ahLst/>
            <a:cxnLst/>
            <a:rect l="l" t="t" r="r" b="b"/>
            <a:pathLst>
              <a:path w="11610" h="8203" extrusionOk="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7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710929" y="494167"/>
            <a:ext cx="7714800" cy="4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Succes / geen succes</a:t>
            </a:r>
            <a:endParaRPr dirty="0"/>
          </a:p>
        </p:txBody>
      </p:sp>
      <p:cxnSp>
        <p:nvCxnSpPr>
          <p:cNvPr id="176" name="Google Shape;176;p32"/>
          <p:cNvCxnSpPr/>
          <p:nvPr/>
        </p:nvCxnSpPr>
        <p:spPr>
          <a:xfrm>
            <a:off x="4572000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2"/>
          <p:cNvCxnSpPr/>
          <p:nvPr/>
        </p:nvCxnSpPr>
        <p:spPr>
          <a:xfrm>
            <a:off x="1881225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32"/>
          <p:cNvCxnSpPr/>
          <p:nvPr/>
        </p:nvCxnSpPr>
        <p:spPr>
          <a:xfrm>
            <a:off x="7262775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hthoek 1">
            <a:extLst>
              <a:ext uri="{FF2B5EF4-FFF2-40B4-BE49-F238E27FC236}">
                <a16:creationId xmlns:a16="http://schemas.microsoft.com/office/drawing/2014/main" id="{739BDDFE-A5E8-406E-A907-2919B0D400A5}"/>
              </a:ext>
            </a:extLst>
          </p:cNvPr>
          <p:cNvSpPr/>
          <p:nvPr/>
        </p:nvSpPr>
        <p:spPr>
          <a:xfrm>
            <a:off x="2232098" y="1914971"/>
            <a:ext cx="61936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dirty="0">
                <a:solidFill>
                  <a:schemeClr val="bg1"/>
                </a:solidFill>
                <a:latin typeface="Merriweather" panose="020B0604020202020204" charset="0"/>
              </a:rPr>
              <a:t>Tevreden team         		Onvoldoende </a:t>
            </a:r>
          </a:p>
          <a:p>
            <a:pPr fontAlgn="base"/>
            <a:r>
              <a:rPr lang="nl-NL" dirty="0">
                <a:solidFill>
                  <a:schemeClr val="bg1"/>
                </a:solidFill>
                <a:latin typeface="Merriweather" panose="020B0604020202020204" charset="0"/>
              </a:rPr>
              <a:t>Tevreden opdrachtgever	Chaos (niet uitvoerbaar) </a:t>
            </a:r>
          </a:p>
          <a:p>
            <a:pPr fontAlgn="base"/>
            <a:r>
              <a:rPr lang="nl-NL" dirty="0">
                <a:solidFill>
                  <a:schemeClr val="bg1"/>
                </a:solidFill>
                <a:latin typeface="Merriweather" panose="020B0604020202020204" charset="0"/>
              </a:rPr>
              <a:t>Geen verlies   		Ontevreden groep </a:t>
            </a:r>
          </a:p>
          <a:p>
            <a:pPr fontAlgn="base"/>
            <a:r>
              <a:rPr lang="nl-NL" dirty="0">
                <a:solidFill>
                  <a:schemeClr val="bg1"/>
                </a:solidFill>
                <a:latin typeface="Merriweather" panose="020B0604020202020204" charset="0"/>
              </a:rPr>
              <a:t>Voldoende    		Verlies gedraaid </a:t>
            </a:r>
          </a:p>
          <a:p>
            <a:pPr fontAlgn="base"/>
            <a:r>
              <a:rPr lang="nl-NL" dirty="0">
                <a:solidFill>
                  <a:schemeClr val="bg1"/>
                </a:solidFill>
                <a:latin typeface="Merriweather" panose="020B0604020202020204" charset="0"/>
              </a:rPr>
              <a:t>Originaliteit		Opdrachtgever ontevreden 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7F3A12E-F682-47CD-B034-9F02887AD9AE}"/>
              </a:ext>
            </a:extLst>
          </p:cNvPr>
          <p:cNvSpPr txBox="1"/>
          <p:nvPr/>
        </p:nvSpPr>
        <p:spPr>
          <a:xfrm>
            <a:off x="2232098" y="1410295"/>
            <a:ext cx="128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Merriweather" panose="020B0604020202020204" charset="0"/>
              </a:rPr>
              <a:t>Succes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24A8E24-7692-4624-AEA8-7D0788655CB7}"/>
              </a:ext>
            </a:extLst>
          </p:cNvPr>
          <p:cNvSpPr txBox="1"/>
          <p:nvPr/>
        </p:nvSpPr>
        <p:spPr>
          <a:xfrm>
            <a:off x="5027685" y="1424582"/>
            <a:ext cx="223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Merriweather" panose="020B0604020202020204" charset="0"/>
              </a:rPr>
              <a:t>Geen succes</a:t>
            </a:r>
          </a:p>
        </p:txBody>
      </p:sp>
      <p:grpSp>
        <p:nvGrpSpPr>
          <p:cNvPr id="11" name="Google Shape;14798;p58">
            <a:extLst>
              <a:ext uri="{FF2B5EF4-FFF2-40B4-BE49-F238E27FC236}">
                <a16:creationId xmlns:a16="http://schemas.microsoft.com/office/drawing/2014/main" id="{37751483-BAA4-4B65-9A8B-3A4EC3088979}"/>
              </a:ext>
            </a:extLst>
          </p:cNvPr>
          <p:cNvGrpSpPr/>
          <p:nvPr/>
        </p:nvGrpSpPr>
        <p:grpSpPr>
          <a:xfrm>
            <a:off x="4048997" y="3188211"/>
            <a:ext cx="930398" cy="925799"/>
            <a:chOff x="2185372" y="1957799"/>
            <a:chExt cx="366664" cy="366981"/>
          </a:xfrm>
        </p:grpSpPr>
        <p:sp>
          <p:nvSpPr>
            <p:cNvPr id="12" name="Google Shape;14799;p58">
              <a:extLst>
                <a:ext uri="{FF2B5EF4-FFF2-40B4-BE49-F238E27FC236}">
                  <a16:creationId xmlns:a16="http://schemas.microsoft.com/office/drawing/2014/main" id="{17722EEB-D9E1-4E9B-8E77-030E821D15CF}"/>
                </a:ext>
              </a:extLst>
            </p:cNvPr>
            <p:cNvSpPr/>
            <p:nvPr/>
          </p:nvSpPr>
          <p:spPr>
            <a:xfrm>
              <a:off x="2228742" y="2000853"/>
              <a:ext cx="75082" cy="74226"/>
            </a:xfrm>
            <a:custGeom>
              <a:avLst/>
              <a:gdLst/>
              <a:ahLst/>
              <a:cxnLst/>
              <a:rect l="l" t="t" r="r" b="b"/>
              <a:pathLst>
                <a:path w="2370" h="2343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lnTo>
                    <a:pt x="2072" y="2295"/>
                  </a:lnTo>
                  <a:cubicBezTo>
                    <a:pt x="2096" y="2331"/>
                    <a:pt x="2144" y="2343"/>
                    <a:pt x="2191" y="2343"/>
                  </a:cubicBezTo>
                  <a:cubicBezTo>
                    <a:pt x="2227" y="2343"/>
                    <a:pt x="2275" y="2331"/>
                    <a:pt x="2310" y="2295"/>
                  </a:cubicBezTo>
                  <a:cubicBezTo>
                    <a:pt x="2370" y="2235"/>
                    <a:pt x="2370" y="2116"/>
                    <a:pt x="2310" y="2057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800;p58">
              <a:extLst>
                <a:ext uri="{FF2B5EF4-FFF2-40B4-BE49-F238E27FC236}">
                  <a16:creationId xmlns:a16="http://schemas.microsoft.com/office/drawing/2014/main" id="{83FF2643-C688-4924-B68C-62E420FFF636}"/>
                </a:ext>
              </a:extLst>
            </p:cNvPr>
            <p:cNvSpPr/>
            <p:nvPr/>
          </p:nvSpPr>
          <p:spPr>
            <a:xfrm>
              <a:off x="2188001" y="2067159"/>
              <a:ext cx="98873" cy="35070"/>
            </a:xfrm>
            <a:custGeom>
              <a:avLst/>
              <a:gdLst/>
              <a:ahLst/>
              <a:cxnLst/>
              <a:rect l="l" t="t" r="r" b="b"/>
              <a:pathLst>
                <a:path w="3121" h="1107" extrusionOk="0">
                  <a:moveTo>
                    <a:pt x="188" y="1"/>
                  </a:moveTo>
                  <a:cubicBezTo>
                    <a:pt x="120" y="1"/>
                    <a:pt x="56" y="54"/>
                    <a:pt x="37" y="131"/>
                  </a:cubicBezTo>
                  <a:cubicBezTo>
                    <a:pt x="1" y="214"/>
                    <a:pt x="60" y="309"/>
                    <a:pt x="156" y="333"/>
                  </a:cubicBezTo>
                  <a:lnTo>
                    <a:pt x="2882" y="1107"/>
                  </a:lnTo>
                  <a:lnTo>
                    <a:pt x="2918" y="1107"/>
                  </a:lnTo>
                  <a:cubicBezTo>
                    <a:pt x="3001" y="1107"/>
                    <a:pt x="3073" y="1071"/>
                    <a:pt x="3085" y="988"/>
                  </a:cubicBezTo>
                  <a:cubicBezTo>
                    <a:pt x="3120" y="904"/>
                    <a:pt x="3061" y="809"/>
                    <a:pt x="2965" y="785"/>
                  </a:cubicBezTo>
                  <a:lnTo>
                    <a:pt x="239" y="11"/>
                  </a:ln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801;p58">
              <a:extLst>
                <a:ext uri="{FF2B5EF4-FFF2-40B4-BE49-F238E27FC236}">
                  <a16:creationId xmlns:a16="http://schemas.microsoft.com/office/drawing/2014/main" id="{3F0A696F-5CE5-486A-A1FE-E5FA58A08617}"/>
                </a:ext>
              </a:extLst>
            </p:cNvPr>
            <p:cNvSpPr/>
            <p:nvPr/>
          </p:nvSpPr>
          <p:spPr>
            <a:xfrm>
              <a:off x="2185372" y="2119114"/>
              <a:ext cx="97733" cy="37066"/>
            </a:xfrm>
            <a:custGeom>
              <a:avLst/>
              <a:gdLst/>
              <a:ahLst/>
              <a:cxnLst/>
              <a:rect l="l" t="t" r="r" b="b"/>
              <a:pathLst>
                <a:path w="3085" h="1170" extrusionOk="0">
                  <a:moveTo>
                    <a:pt x="2872" y="1"/>
                  </a:moveTo>
                  <a:cubicBezTo>
                    <a:pt x="2863" y="1"/>
                    <a:pt x="2855" y="1"/>
                    <a:pt x="2846" y="3"/>
                  </a:cubicBezTo>
                  <a:lnTo>
                    <a:pt x="131" y="836"/>
                  </a:lnTo>
                  <a:cubicBezTo>
                    <a:pt x="48" y="872"/>
                    <a:pt x="0" y="955"/>
                    <a:pt x="12" y="1050"/>
                  </a:cubicBezTo>
                  <a:cubicBezTo>
                    <a:pt x="48" y="1122"/>
                    <a:pt x="108" y="1169"/>
                    <a:pt x="179" y="1169"/>
                  </a:cubicBezTo>
                  <a:cubicBezTo>
                    <a:pt x="191" y="1169"/>
                    <a:pt x="203" y="1169"/>
                    <a:pt x="227" y="1158"/>
                  </a:cubicBezTo>
                  <a:lnTo>
                    <a:pt x="2929" y="324"/>
                  </a:lnTo>
                  <a:cubicBezTo>
                    <a:pt x="3037" y="300"/>
                    <a:pt x="3084" y="217"/>
                    <a:pt x="3048" y="122"/>
                  </a:cubicBezTo>
                  <a:cubicBezTo>
                    <a:pt x="3027" y="47"/>
                    <a:pt x="2948" y="1"/>
                    <a:pt x="28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02;p58">
              <a:extLst>
                <a:ext uri="{FF2B5EF4-FFF2-40B4-BE49-F238E27FC236}">
                  <a16:creationId xmlns:a16="http://schemas.microsoft.com/office/drawing/2014/main" id="{AE33BA53-A665-4AD2-AB10-2E481BEE9A3F}"/>
                </a:ext>
              </a:extLst>
            </p:cNvPr>
            <p:cNvSpPr/>
            <p:nvPr/>
          </p:nvSpPr>
          <p:spPr>
            <a:xfrm>
              <a:off x="2294763" y="1960587"/>
              <a:ext cx="36242" cy="97131"/>
            </a:xfrm>
            <a:custGeom>
              <a:avLst/>
              <a:gdLst/>
              <a:ahLst/>
              <a:cxnLst/>
              <a:rect l="l" t="t" r="r" b="b"/>
              <a:pathLst>
                <a:path w="1144" h="3066" extrusionOk="0">
                  <a:moveTo>
                    <a:pt x="185" y="1"/>
                  </a:moveTo>
                  <a:cubicBezTo>
                    <a:pt x="172" y="1"/>
                    <a:pt x="158" y="2"/>
                    <a:pt x="143" y="6"/>
                  </a:cubicBezTo>
                  <a:cubicBezTo>
                    <a:pt x="60" y="42"/>
                    <a:pt x="0" y="125"/>
                    <a:pt x="24" y="220"/>
                  </a:cubicBezTo>
                  <a:lnTo>
                    <a:pt x="798" y="2947"/>
                  </a:lnTo>
                  <a:cubicBezTo>
                    <a:pt x="822" y="3018"/>
                    <a:pt x="893" y="3066"/>
                    <a:pt x="965" y="3066"/>
                  </a:cubicBezTo>
                  <a:lnTo>
                    <a:pt x="1012" y="3066"/>
                  </a:lnTo>
                  <a:cubicBezTo>
                    <a:pt x="1096" y="3030"/>
                    <a:pt x="1143" y="2947"/>
                    <a:pt x="1131" y="2852"/>
                  </a:cubicBezTo>
                  <a:lnTo>
                    <a:pt x="357" y="125"/>
                  </a:lnTo>
                  <a:cubicBezTo>
                    <a:pt x="327" y="54"/>
                    <a:pt x="262" y="1"/>
                    <a:pt x="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03;p58">
              <a:extLst>
                <a:ext uri="{FF2B5EF4-FFF2-40B4-BE49-F238E27FC236}">
                  <a16:creationId xmlns:a16="http://schemas.microsoft.com/office/drawing/2014/main" id="{6DB92FD9-F6A1-439F-BC47-52A12EDB9BA6}"/>
                </a:ext>
              </a:extLst>
            </p:cNvPr>
            <p:cNvSpPr/>
            <p:nvPr/>
          </p:nvSpPr>
          <p:spPr>
            <a:xfrm>
              <a:off x="2346433" y="1957799"/>
              <a:ext cx="38491" cy="96909"/>
            </a:xfrm>
            <a:custGeom>
              <a:avLst/>
              <a:gdLst/>
              <a:ahLst/>
              <a:cxnLst/>
              <a:rect l="l" t="t" r="r" b="b"/>
              <a:pathLst>
                <a:path w="1215" h="3059" extrusionOk="0">
                  <a:moveTo>
                    <a:pt x="1021" y="0"/>
                  </a:moveTo>
                  <a:cubicBezTo>
                    <a:pt x="953" y="0"/>
                    <a:pt x="889" y="54"/>
                    <a:pt x="870" y="130"/>
                  </a:cubicBezTo>
                  <a:lnTo>
                    <a:pt x="36" y="2832"/>
                  </a:lnTo>
                  <a:cubicBezTo>
                    <a:pt x="0" y="2928"/>
                    <a:pt x="60" y="3011"/>
                    <a:pt x="155" y="3047"/>
                  </a:cubicBezTo>
                  <a:cubicBezTo>
                    <a:pt x="167" y="3047"/>
                    <a:pt x="179" y="3059"/>
                    <a:pt x="203" y="3059"/>
                  </a:cubicBezTo>
                  <a:cubicBezTo>
                    <a:pt x="274" y="3059"/>
                    <a:pt x="334" y="3011"/>
                    <a:pt x="358" y="2940"/>
                  </a:cubicBezTo>
                  <a:lnTo>
                    <a:pt x="1191" y="237"/>
                  </a:lnTo>
                  <a:cubicBezTo>
                    <a:pt x="1215" y="130"/>
                    <a:pt x="1167" y="23"/>
                    <a:pt x="1072" y="11"/>
                  </a:cubicBezTo>
                  <a:cubicBezTo>
                    <a:pt x="1055" y="4"/>
                    <a:pt x="1038" y="0"/>
                    <a:pt x="10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804;p58">
              <a:extLst>
                <a:ext uri="{FF2B5EF4-FFF2-40B4-BE49-F238E27FC236}">
                  <a16:creationId xmlns:a16="http://schemas.microsoft.com/office/drawing/2014/main" id="{04A22B37-EB8A-4885-B78B-71FC4BFEB12E}"/>
                </a:ext>
              </a:extLst>
            </p:cNvPr>
            <p:cNvSpPr/>
            <p:nvPr/>
          </p:nvSpPr>
          <p:spPr>
            <a:xfrm>
              <a:off x="2290993" y="2100391"/>
              <a:ext cx="37731" cy="121778"/>
            </a:xfrm>
            <a:custGeom>
              <a:avLst/>
              <a:gdLst/>
              <a:ahLst/>
              <a:cxnLst/>
              <a:rect l="l" t="t" r="r" b="b"/>
              <a:pathLst>
                <a:path w="1191" h="3844" extrusionOk="0">
                  <a:moveTo>
                    <a:pt x="721" y="1"/>
                  </a:moveTo>
                  <a:cubicBezTo>
                    <a:pt x="670" y="1"/>
                    <a:pt x="616" y="30"/>
                    <a:pt x="572" y="82"/>
                  </a:cubicBezTo>
                  <a:cubicBezTo>
                    <a:pt x="191" y="629"/>
                    <a:pt x="0" y="1296"/>
                    <a:pt x="60" y="1987"/>
                  </a:cubicBezTo>
                  <a:cubicBezTo>
                    <a:pt x="119" y="2665"/>
                    <a:pt x="417" y="3308"/>
                    <a:pt x="893" y="3796"/>
                  </a:cubicBezTo>
                  <a:cubicBezTo>
                    <a:pt x="917" y="3832"/>
                    <a:pt x="965" y="3844"/>
                    <a:pt x="1012" y="3844"/>
                  </a:cubicBezTo>
                  <a:cubicBezTo>
                    <a:pt x="1060" y="3844"/>
                    <a:pt x="1096" y="3832"/>
                    <a:pt x="1131" y="3796"/>
                  </a:cubicBezTo>
                  <a:cubicBezTo>
                    <a:pt x="1191" y="3725"/>
                    <a:pt x="1191" y="3618"/>
                    <a:pt x="1131" y="3546"/>
                  </a:cubicBezTo>
                  <a:cubicBezTo>
                    <a:pt x="250" y="2665"/>
                    <a:pt x="131" y="1284"/>
                    <a:pt x="857" y="272"/>
                  </a:cubicBezTo>
                  <a:cubicBezTo>
                    <a:pt x="917" y="201"/>
                    <a:pt x="893" y="94"/>
                    <a:pt x="810" y="34"/>
                  </a:cubicBezTo>
                  <a:cubicBezTo>
                    <a:pt x="783" y="12"/>
                    <a:pt x="752" y="1"/>
                    <a:pt x="7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805;p58">
              <a:extLst>
                <a:ext uri="{FF2B5EF4-FFF2-40B4-BE49-F238E27FC236}">
                  <a16:creationId xmlns:a16="http://schemas.microsoft.com/office/drawing/2014/main" id="{235C7125-33A9-469B-B0A2-A41587BB1FA8}"/>
                </a:ext>
              </a:extLst>
            </p:cNvPr>
            <p:cNvSpPr/>
            <p:nvPr/>
          </p:nvSpPr>
          <p:spPr>
            <a:xfrm>
              <a:off x="2353592" y="2091362"/>
              <a:ext cx="68302" cy="20307"/>
            </a:xfrm>
            <a:custGeom>
              <a:avLst/>
              <a:gdLst/>
              <a:ahLst/>
              <a:cxnLst/>
              <a:rect l="l" t="t" r="r" b="b"/>
              <a:pathLst>
                <a:path w="2156" h="641" extrusionOk="0">
                  <a:moveTo>
                    <a:pt x="971" y="1"/>
                  </a:moveTo>
                  <a:cubicBezTo>
                    <a:pt x="708" y="1"/>
                    <a:pt x="417" y="59"/>
                    <a:pt x="120" y="224"/>
                  </a:cubicBezTo>
                  <a:cubicBezTo>
                    <a:pt x="24" y="271"/>
                    <a:pt x="1" y="379"/>
                    <a:pt x="60" y="462"/>
                  </a:cubicBezTo>
                  <a:cubicBezTo>
                    <a:pt x="90" y="522"/>
                    <a:pt x="144" y="554"/>
                    <a:pt x="201" y="554"/>
                  </a:cubicBezTo>
                  <a:cubicBezTo>
                    <a:pt x="234" y="554"/>
                    <a:pt x="268" y="543"/>
                    <a:pt x="298" y="521"/>
                  </a:cubicBezTo>
                  <a:cubicBezTo>
                    <a:pt x="537" y="391"/>
                    <a:pt x="771" y="345"/>
                    <a:pt x="982" y="345"/>
                  </a:cubicBezTo>
                  <a:cubicBezTo>
                    <a:pt x="1488" y="345"/>
                    <a:pt x="1869" y="608"/>
                    <a:pt x="1894" y="617"/>
                  </a:cubicBezTo>
                  <a:cubicBezTo>
                    <a:pt x="1918" y="629"/>
                    <a:pt x="1953" y="640"/>
                    <a:pt x="2001" y="640"/>
                  </a:cubicBezTo>
                  <a:cubicBezTo>
                    <a:pt x="2060" y="640"/>
                    <a:pt x="2096" y="617"/>
                    <a:pt x="2132" y="569"/>
                  </a:cubicBezTo>
                  <a:cubicBezTo>
                    <a:pt x="2156" y="498"/>
                    <a:pt x="2144" y="390"/>
                    <a:pt x="2072" y="331"/>
                  </a:cubicBezTo>
                  <a:cubicBezTo>
                    <a:pt x="2039" y="314"/>
                    <a:pt x="1581" y="1"/>
                    <a:pt x="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806;p58">
              <a:extLst>
                <a:ext uri="{FF2B5EF4-FFF2-40B4-BE49-F238E27FC236}">
                  <a16:creationId xmlns:a16="http://schemas.microsoft.com/office/drawing/2014/main" id="{7C2971FE-5676-4900-A028-2B43264B2198}"/>
                </a:ext>
              </a:extLst>
            </p:cNvPr>
            <p:cNvSpPr/>
            <p:nvPr/>
          </p:nvSpPr>
          <p:spPr>
            <a:xfrm>
              <a:off x="2321532" y="2064434"/>
              <a:ext cx="230504" cy="260346"/>
            </a:xfrm>
            <a:custGeom>
              <a:avLst/>
              <a:gdLst/>
              <a:ahLst/>
              <a:cxnLst/>
              <a:rect l="l" t="t" r="r" b="b"/>
              <a:pathLst>
                <a:path w="7276" h="8218" extrusionOk="0">
                  <a:moveTo>
                    <a:pt x="3322" y="3038"/>
                  </a:moveTo>
                  <a:cubicBezTo>
                    <a:pt x="3394" y="3038"/>
                    <a:pt x="3489" y="3074"/>
                    <a:pt x="3549" y="3134"/>
                  </a:cubicBezTo>
                  <a:cubicBezTo>
                    <a:pt x="3668" y="3241"/>
                    <a:pt x="3668" y="3431"/>
                    <a:pt x="3525" y="3562"/>
                  </a:cubicBezTo>
                  <a:cubicBezTo>
                    <a:pt x="3465" y="3622"/>
                    <a:pt x="3388" y="3651"/>
                    <a:pt x="3311" y="3651"/>
                  </a:cubicBezTo>
                  <a:cubicBezTo>
                    <a:pt x="3233" y="3651"/>
                    <a:pt x="3156" y="3622"/>
                    <a:pt x="3096" y="3562"/>
                  </a:cubicBezTo>
                  <a:cubicBezTo>
                    <a:pt x="2977" y="3443"/>
                    <a:pt x="2977" y="3253"/>
                    <a:pt x="3096" y="3134"/>
                  </a:cubicBezTo>
                  <a:cubicBezTo>
                    <a:pt x="3156" y="3074"/>
                    <a:pt x="3227" y="3038"/>
                    <a:pt x="3322" y="3038"/>
                  </a:cubicBezTo>
                  <a:close/>
                  <a:moveTo>
                    <a:pt x="2441" y="3919"/>
                  </a:moveTo>
                  <a:cubicBezTo>
                    <a:pt x="2537" y="3919"/>
                    <a:pt x="2608" y="3955"/>
                    <a:pt x="2668" y="4015"/>
                  </a:cubicBezTo>
                  <a:cubicBezTo>
                    <a:pt x="2727" y="4074"/>
                    <a:pt x="2751" y="4146"/>
                    <a:pt x="2751" y="4229"/>
                  </a:cubicBezTo>
                  <a:cubicBezTo>
                    <a:pt x="2739" y="4312"/>
                    <a:pt x="2715" y="4384"/>
                    <a:pt x="2656" y="4443"/>
                  </a:cubicBezTo>
                  <a:cubicBezTo>
                    <a:pt x="2596" y="4503"/>
                    <a:pt x="2516" y="4533"/>
                    <a:pt x="2435" y="4533"/>
                  </a:cubicBezTo>
                  <a:cubicBezTo>
                    <a:pt x="2355" y="4533"/>
                    <a:pt x="2275" y="4503"/>
                    <a:pt x="2215" y="4443"/>
                  </a:cubicBezTo>
                  <a:cubicBezTo>
                    <a:pt x="2096" y="4324"/>
                    <a:pt x="2096" y="4134"/>
                    <a:pt x="2215" y="4015"/>
                  </a:cubicBezTo>
                  <a:cubicBezTo>
                    <a:pt x="2275" y="3955"/>
                    <a:pt x="2358" y="3919"/>
                    <a:pt x="2441" y="3919"/>
                  </a:cubicBezTo>
                  <a:close/>
                  <a:moveTo>
                    <a:pt x="6109" y="5062"/>
                  </a:moveTo>
                  <a:lnTo>
                    <a:pt x="6620" y="5586"/>
                  </a:lnTo>
                  <a:lnTo>
                    <a:pt x="4775" y="7432"/>
                  </a:lnTo>
                  <a:lnTo>
                    <a:pt x="4656" y="7551"/>
                  </a:lnTo>
                  <a:lnTo>
                    <a:pt x="4144" y="7027"/>
                  </a:lnTo>
                  <a:lnTo>
                    <a:pt x="4215" y="6955"/>
                  </a:lnTo>
                  <a:lnTo>
                    <a:pt x="4680" y="6491"/>
                  </a:lnTo>
                  <a:lnTo>
                    <a:pt x="5573" y="5598"/>
                  </a:lnTo>
                  <a:lnTo>
                    <a:pt x="6025" y="5146"/>
                  </a:lnTo>
                  <a:lnTo>
                    <a:pt x="6109" y="5062"/>
                  </a:lnTo>
                  <a:close/>
                  <a:moveTo>
                    <a:pt x="6644" y="6062"/>
                  </a:moveTo>
                  <a:lnTo>
                    <a:pt x="6668" y="6098"/>
                  </a:lnTo>
                  <a:cubicBezTo>
                    <a:pt x="6859" y="6289"/>
                    <a:pt x="6978" y="6551"/>
                    <a:pt x="6978" y="6836"/>
                  </a:cubicBezTo>
                  <a:cubicBezTo>
                    <a:pt x="6978" y="7122"/>
                    <a:pt x="6859" y="7384"/>
                    <a:pt x="6668" y="7586"/>
                  </a:cubicBezTo>
                  <a:cubicBezTo>
                    <a:pt x="6478" y="7777"/>
                    <a:pt x="6204" y="7896"/>
                    <a:pt x="5930" y="7896"/>
                  </a:cubicBezTo>
                  <a:cubicBezTo>
                    <a:pt x="5644" y="7896"/>
                    <a:pt x="5370" y="7789"/>
                    <a:pt x="5180" y="7586"/>
                  </a:cubicBezTo>
                  <a:lnTo>
                    <a:pt x="5156" y="7551"/>
                  </a:lnTo>
                  <a:lnTo>
                    <a:pt x="6644" y="6062"/>
                  </a:lnTo>
                  <a:close/>
                  <a:moveTo>
                    <a:pt x="1942" y="1"/>
                  </a:moveTo>
                  <a:cubicBezTo>
                    <a:pt x="1249" y="1"/>
                    <a:pt x="584" y="249"/>
                    <a:pt x="72" y="693"/>
                  </a:cubicBezTo>
                  <a:cubicBezTo>
                    <a:pt x="1" y="752"/>
                    <a:pt x="1" y="859"/>
                    <a:pt x="60" y="931"/>
                  </a:cubicBezTo>
                  <a:cubicBezTo>
                    <a:pt x="91" y="968"/>
                    <a:pt x="135" y="986"/>
                    <a:pt x="181" y="986"/>
                  </a:cubicBezTo>
                  <a:cubicBezTo>
                    <a:pt x="222" y="986"/>
                    <a:pt x="264" y="971"/>
                    <a:pt x="298" y="943"/>
                  </a:cubicBezTo>
                  <a:cubicBezTo>
                    <a:pt x="775" y="540"/>
                    <a:pt x="1365" y="340"/>
                    <a:pt x="1953" y="340"/>
                  </a:cubicBezTo>
                  <a:cubicBezTo>
                    <a:pt x="2601" y="340"/>
                    <a:pt x="3247" y="582"/>
                    <a:pt x="3739" y="1062"/>
                  </a:cubicBezTo>
                  <a:cubicBezTo>
                    <a:pt x="4144" y="1467"/>
                    <a:pt x="4406" y="1967"/>
                    <a:pt x="4477" y="2538"/>
                  </a:cubicBezTo>
                  <a:cubicBezTo>
                    <a:pt x="4620" y="3491"/>
                    <a:pt x="5013" y="4336"/>
                    <a:pt x="5668" y="5003"/>
                  </a:cubicBezTo>
                  <a:lnTo>
                    <a:pt x="5454" y="5229"/>
                  </a:lnTo>
                  <a:lnTo>
                    <a:pt x="3882" y="3669"/>
                  </a:lnTo>
                  <a:cubicBezTo>
                    <a:pt x="4037" y="3419"/>
                    <a:pt x="3989" y="3098"/>
                    <a:pt x="3787" y="2884"/>
                  </a:cubicBezTo>
                  <a:cubicBezTo>
                    <a:pt x="3656" y="2753"/>
                    <a:pt x="3486" y="2687"/>
                    <a:pt x="3318" y="2687"/>
                  </a:cubicBezTo>
                  <a:cubicBezTo>
                    <a:pt x="3150" y="2687"/>
                    <a:pt x="2983" y="2753"/>
                    <a:pt x="2858" y="2884"/>
                  </a:cubicBezTo>
                  <a:cubicBezTo>
                    <a:pt x="2656" y="3086"/>
                    <a:pt x="2608" y="3419"/>
                    <a:pt x="2751" y="3669"/>
                  </a:cubicBezTo>
                  <a:cubicBezTo>
                    <a:pt x="2656" y="3610"/>
                    <a:pt x="2549" y="3574"/>
                    <a:pt x="2429" y="3574"/>
                  </a:cubicBezTo>
                  <a:cubicBezTo>
                    <a:pt x="2251" y="3574"/>
                    <a:pt x="2084" y="3657"/>
                    <a:pt x="1965" y="3776"/>
                  </a:cubicBezTo>
                  <a:cubicBezTo>
                    <a:pt x="1715" y="4027"/>
                    <a:pt x="1715" y="4443"/>
                    <a:pt x="1965" y="4693"/>
                  </a:cubicBezTo>
                  <a:cubicBezTo>
                    <a:pt x="2096" y="4824"/>
                    <a:pt x="2263" y="4884"/>
                    <a:pt x="2429" y="4884"/>
                  </a:cubicBezTo>
                  <a:cubicBezTo>
                    <a:pt x="2537" y="4884"/>
                    <a:pt x="2656" y="4860"/>
                    <a:pt x="2739" y="4800"/>
                  </a:cubicBezTo>
                  <a:cubicBezTo>
                    <a:pt x="2834" y="4884"/>
                    <a:pt x="2906" y="4967"/>
                    <a:pt x="2989" y="5039"/>
                  </a:cubicBezTo>
                  <a:cubicBezTo>
                    <a:pt x="3025" y="5062"/>
                    <a:pt x="3072" y="5086"/>
                    <a:pt x="3108" y="5086"/>
                  </a:cubicBezTo>
                  <a:cubicBezTo>
                    <a:pt x="3156" y="5086"/>
                    <a:pt x="3203" y="5062"/>
                    <a:pt x="3227" y="5027"/>
                  </a:cubicBezTo>
                  <a:cubicBezTo>
                    <a:pt x="3287" y="4943"/>
                    <a:pt x="3287" y="4848"/>
                    <a:pt x="3215" y="4789"/>
                  </a:cubicBezTo>
                  <a:cubicBezTo>
                    <a:pt x="3144" y="4705"/>
                    <a:pt x="3049" y="4634"/>
                    <a:pt x="2977" y="4562"/>
                  </a:cubicBezTo>
                  <a:cubicBezTo>
                    <a:pt x="3037" y="4455"/>
                    <a:pt x="3072" y="4348"/>
                    <a:pt x="3072" y="4229"/>
                  </a:cubicBezTo>
                  <a:cubicBezTo>
                    <a:pt x="3072" y="4110"/>
                    <a:pt x="3037" y="3991"/>
                    <a:pt x="2977" y="3907"/>
                  </a:cubicBezTo>
                  <a:lnTo>
                    <a:pt x="2977" y="3907"/>
                  </a:lnTo>
                  <a:cubicBezTo>
                    <a:pt x="3084" y="3967"/>
                    <a:pt x="3203" y="3991"/>
                    <a:pt x="3311" y="3991"/>
                  </a:cubicBezTo>
                  <a:cubicBezTo>
                    <a:pt x="3430" y="3991"/>
                    <a:pt x="3525" y="3967"/>
                    <a:pt x="3632" y="3907"/>
                  </a:cubicBezTo>
                  <a:lnTo>
                    <a:pt x="5192" y="5467"/>
                  </a:lnTo>
                  <a:lnTo>
                    <a:pt x="4537" y="6122"/>
                  </a:lnTo>
                  <a:lnTo>
                    <a:pt x="3751" y="5336"/>
                  </a:lnTo>
                  <a:cubicBezTo>
                    <a:pt x="3721" y="5300"/>
                    <a:pt x="3677" y="5283"/>
                    <a:pt x="3632" y="5283"/>
                  </a:cubicBezTo>
                  <a:cubicBezTo>
                    <a:pt x="3587" y="5283"/>
                    <a:pt x="3543" y="5300"/>
                    <a:pt x="3513" y="5336"/>
                  </a:cubicBezTo>
                  <a:cubicBezTo>
                    <a:pt x="3442" y="5396"/>
                    <a:pt x="3442" y="5515"/>
                    <a:pt x="3513" y="5574"/>
                  </a:cubicBezTo>
                  <a:lnTo>
                    <a:pt x="4299" y="6360"/>
                  </a:lnTo>
                  <a:lnTo>
                    <a:pt x="4084" y="6586"/>
                  </a:lnTo>
                  <a:cubicBezTo>
                    <a:pt x="3394" y="5932"/>
                    <a:pt x="2537" y="5515"/>
                    <a:pt x="1620" y="5396"/>
                  </a:cubicBezTo>
                  <a:cubicBezTo>
                    <a:pt x="1286" y="5348"/>
                    <a:pt x="941" y="5229"/>
                    <a:pt x="644" y="5050"/>
                  </a:cubicBezTo>
                  <a:cubicBezTo>
                    <a:pt x="621" y="5035"/>
                    <a:pt x="595" y="5029"/>
                    <a:pt x="568" y="5029"/>
                  </a:cubicBezTo>
                  <a:cubicBezTo>
                    <a:pt x="510" y="5029"/>
                    <a:pt x="446" y="5061"/>
                    <a:pt x="405" y="5110"/>
                  </a:cubicBezTo>
                  <a:cubicBezTo>
                    <a:pt x="358" y="5181"/>
                    <a:pt x="394" y="5289"/>
                    <a:pt x="465" y="5348"/>
                  </a:cubicBezTo>
                  <a:cubicBezTo>
                    <a:pt x="810" y="5562"/>
                    <a:pt x="1179" y="5681"/>
                    <a:pt x="1560" y="5741"/>
                  </a:cubicBezTo>
                  <a:cubicBezTo>
                    <a:pt x="2394" y="5836"/>
                    <a:pt x="3191" y="6229"/>
                    <a:pt x="3823" y="6824"/>
                  </a:cubicBezTo>
                  <a:lnTo>
                    <a:pt x="3751" y="6896"/>
                  </a:lnTo>
                  <a:cubicBezTo>
                    <a:pt x="3692" y="6955"/>
                    <a:pt x="3692" y="7075"/>
                    <a:pt x="3751" y="7134"/>
                  </a:cubicBezTo>
                  <a:lnTo>
                    <a:pt x="4525" y="7908"/>
                  </a:lnTo>
                  <a:cubicBezTo>
                    <a:pt x="4561" y="7944"/>
                    <a:pt x="4596" y="7956"/>
                    <a:pt x="4644" y="7956"/>
                  </a:cubicBezTo>
                  <a:cubicBezTo>
                    <a:pt x="4692" y="7956"/>
                    <a:pt x="4739" y="7944"/>
                    <a:pt x="4763" y="7908"/>
                  </a:cubicBezTo>
                  <a:lnTo>
                    <a:pt x="4882" y="7789"/>
                  </a:lnTo>
                  <a:lnTo>
                    <a:pt x="4918" y="7825"/>
                  </a:lnTo>
                  <a:cubicBezTo>
                    <a:pt x="5180" y="8087"/>
                    <a:pt x="5525" y="8217"/>
                    <a:pt x="5894" y="8217"/>
                  </a:cubicBezTo>
                  <a:cubicBezTo>
                    <a:pt x="6263" y="8217"/>
                    <a:pt x="6620" y="8075"/>
                    <a:pt x="6882" y="7825"/>
                  </a:cubicBezTo>
                  <a:cubicBezTo>
                    <a:pt x="7144" y="7551"/>
                    <a:pt x="7275" y="7205"/>
                    <a:pt x="7275" y="6836"/>
                  </a:cubicBezTo>
                  <a:cubicBezTo>
                    <a:pt x="7275" y="6467"/>
                    <a:pt x="7180" y="6122"/>
                    <a:pt x="6906" y="5860"/>
                  </a:cubicBezTo>
                  <a:lnTo>
                    <a:pt x="6882" y="5824"/>
                  </a:lnTo>
                  <a:lnTo>
                    <a:pt x="6990" y="5705"/>
                  </a:lnTo>
                  <a:cubicBezTo>
                    <a:pt x="7049" y="5646"/>
                    <a:pt x="7049" y="5527"/>
                    <a:pt x="6990" y="5467"/>
                  </a:cubicBezTo>
                  <a:lnTo>
                    <a:pt x="6216" y="4693"/>
                  </a:lnTo>
                  <a:cubicBezTo>
                    <a:pt x="6192" y="4669"/>
                    <a:pt x="6144" y="4646"/>
                    <a:pt x="6097" y="4646"/>
                  </a:cubicBezTo>
                  <a:cubicBezTo>
                    <a:pt x="6061" y="4646"/>
                    <a:pt x="6013" y="4669"/>
                    <a:pt x="5989" y="4693"/>
                  </a:cubicBezTo>
                  <a:lnTo>
                    <a:pt x="5906" y="4765"/>
                  </a:lnTo>
                  <a:cubicBezTo>
                    <a:pt x="5311" y="4157"/>
                    <a:pt x="4942" y="3372"/>
                    <a:pt x="4823" y="2491"/>
                  </a:cubicBezTo>
                  <a:cubicBezTo>
                    <a:pt x="4739" y="1848"/>
                    <a:pt x="4454" y="1276"/>
                    <a:pt x="3977" y="824"/>
                  </a:cubicBezTo>
                  <a:cubicBezTo>
                    <a:pt x="3453" y="324"/>
                    <a:pt x="2775" y="26"/>
                    <a:pt x="2037" y="2"/>
                  </a:cubicBezTo>
                  <a:cubicBezTo>
                    <a:pt x="2005" y="1"/>
                    <a:pt x="1973" y="1"/>
                    <a:pt x="19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84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710929" y="494167"/>
            <a:ext cx="7714800" cy="4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Verbonden projecten</a:t>
            </a:r>
            <a:endParaRPr dirty="0"/>
          </a:p>
        </p:txBody>
      </p:sp>
      <p:cxnSp>
        <p:nvCxnSpPr>
          <p:cNvPr id="176" name="Google Shape;176;p32"/>
          <p:cNvCxnSpPr/>
          <p:nvPr/>
        </p:nvCxnSpPr>
        <p:spPr>
          <a:xfrm>
            <a:off x="4572000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2"/>
          <p:cNvCxnSpPr/>
          <p:nvPr/>
        </p:nvCxnSpPr>
        <p:spPr>
          <a:xfrm>
            <a:off x="1881225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32"/>
          <p:cNvCxnSpPr/>
          <p:nvPr/>
        </p:nvCxnSpPr>
        <p:spPr>
          <a:xfrm>
            <a:off x="7262775" y="42177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C6785F6A-08F3-4FEC-99F5-238441CBD95B}"/>
              </a:ext>
            </a:extLst>
          </p:cNvPr>
          <p:cNvSpPr/>
          <p:nvPr/>
        </p:nvSpPr>
        <p:spPr>
          <a:xfrm>
            <a:off x="2282328" y="101506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-Reuzen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-Grand </a:t>
            </a:r>
            <a:r>
              <a:rPr lang="nl-NL" sz="1800" dirty="0" err="1">
                <a:solidFill>
                  <a:schemeClr val="bg1"/>
                </a:solidFill>
                <a:latin typeface="Merriweather" panose="020B0604020202020204" charset="0"/>
              </a:rPr>
              <a:t>départ</a:t>
            </a:r>
            <a:endParaRPr lang="nl-NL" sz="1800" dirty="0">
              <a:solidFill>
                <a:schemeClr val="bg1"/>
              </a:solidFill>
              <a:latin typeface="Merriweather" panose="020B0604020202020204" charset="0"/>
            </a:endParaRP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-Culturele hoofdstad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</a:t>
            </a:r>
            <a:r>
              <a:rPr lang="nl-NL" sz="1800" dirty="0" err="1">
                <a:solidFill>
                  <a:schemeClr val="bg1"/>
                </a:solidFill>
                <a:latin typeface="Merriweather" panose="020B0604020202020204" charset="0"/>
              </a:rPr>
              <a:t>Elfstedentoch</a:t>
            </a:r>
            <a:endParaRPr lang="nl-NL" sz="1800" dirty="0">
              <a:solidFill>
                <a:schemeClr val="bg1"/>
              </a:solidFill>
              <a:latin typeface="Merriweather" panose="020B0604020202020204" charset="0"/>
            </a:endParaRP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-Marathon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-Eurovisie songfestival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-Grand Prix; F1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-TT</a:t>
            </a:r>
            <a:b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</a:br>
            <a:r>
              <a:rPr lang="nl-NL" sz="1800" dirty="0">
                <a:solidFill>
                  <a:schemeClr val="bg1"/>
                </a:solidFill>
                <a:latin typeface="Merriweather" panose="020B0604020202020204" charset="0"/>
              </a:rPr>
              <a:t> </a:t>
            </a:r>
          </a:p>
        </p:txBody>
      </p:sp>
      <p:sp>
        <p:nvSpPr>
          <p:cNvPr id="12" name="Google Shape;15196;p59">
            <a:extLst>
              <a:ext uri="{FF2B5EF4-FFF2-40B4-BE49-F238E27FC236}">
                <a16:creationId xmlns:a16="http://schemas.microsoft.com/office/drawing/2014/main" id="{A8753745-5ABA-4A05-8208-778BA53593C6}"/>
              </a:ext>
            </a:extLst>
          </p:cNvPr>
          <p:cNvSpPr/>
          <p:nvPr/>
        </p:nvSpPr>
        <p:spPr>
          <a:xfrm>
            <a:off x="5822156" y="1571625"/>
            <a:ext cx="1343975" cy="1249026"/>
          </a:xfrm>
          <a:custGeom>
            <a:avLst/>
            <a:gdLst/>
            <a:ahLst/>
            <a:cxnLst/>
            <a:rect l="l" t="t" r="r" b="b"/>
            <a:pathLst>
              <a:path w="10396" h="11003" extrusionOk="0">
                <a:moveTo>
                  <a:pt x="9740" y="2406"/>
                </a:moveTo>
                <a:cubicBezTo>
                  <a:pt x="9764" y="2418"/>
                  <a:pt x="9788" y="2442"/>
                  <a:pt x="9800" y="2466"/>
                </a:cubicBezTo>
                <a:cubicBezTo>
                  <a:pt x="9919" y="2620"/>
                  <a:pt x="9883" y="2847"/>
                  <a:pt x="9728" y="2966"/>
                </a:cubicBezTo>
                <a:lnTo>
                  <a:pt x="9740" y="2406"/>
                </a:lnTo>
                <a:close/>
                <a:moveTo>
                  <a:pt x="9728" y="3656"/>
                </a:moveTo>
                <a:cubicBezTo>
                  <a:pt x="9764" y="3680"/>
                  <a:pt x="9812" y="3716"/>
                  <a:pt x="9847" y="3751"/>
                </a:cubicBezTo>
                <a:cubicBezTo>
                  <a:pt x="9967" y="3918"/>
                  <a:pt x="9931" y="4144"/>
                  <a:pt x="9764" y="4275"/>
                </a:cubicBezTo>
                <a:lnTo>
                  <a:pt x="9705" y="4323"/>
                </a:lnTo>
                <a:lnTo>
                  <a:pt x="9728" y="3656"/>
                </a:lnTo>
                <a:close/>
                <a:moveTo>
                  <a:pt x="9705" y="4883"/>
                </a:moveTo>
                <a:cubicBezTo>
                  <a:pt x="9788" y="4906"/>
                  <a:pt x="9847" y="4942"/>
                  <a:pt x="9895" y="5025"/>
                </a:cubicBezTo>
                <a:cubicBezTo>
                  <a:pt x="9967" y="5109"/>
                  <a:pt x="9990" y="5216"/>
                  <a:pt x="9978" y="5299"/>
                </a:cubicBezTo>
                <a:cubicBezTo>
                  <a:pt x="9967" y="5406"/>
                  <a:pt x="9919" y="5478"/>
                  <a:pt x="9847" y="5537"/>
                </a:cubicBezTo>
                <a:lnTo>
                  <a:pt x="9705" y="5633"/>
                </a:lnTo>
                <a:lnTo>
                  <a:pt x="9705" y="4883"/>
                </a:lnTo>
                <a:close/>
                <a:moveTo>
                  <a:pt x="8835" y="8490"/>
                </a:moveTo>
                <a:lnTo>
                  <a:pt x="8835" y="8847"/>
                </a:lnTo>
                <a:lnTo>
                  <a:pt x="5264" y="8847"/>
                </a:lnTo>
                <a:lnTo>
                  <a:pt x="5264" y="8490"/>
                </a:lnTo>
                <a:close/>
                <a:moveTo>
                  <a:pt x="2299" y="6061"/>
                </a:moveTo>
                <a:lnTo>
                  <a:pt x="2323" y="6109"/>
                </a:lnTo>
                <a:lnTo>
                  <a:pt x="3894" y="8145"/>
                </a:lnTo>
                <a:lnTo>
                  <a:pt x="4466" y="8907"/>
                </a:lnTo>
                <a:lnTo>
                  <a:pt x="4192" y="9109"/>
                </a:lnTo>
                <a:lnTo>
                  <a:pt x="2013" y="6287"/>
                </a:lnTo>
                <a:lnTo>
                  <a:pt x="2299" y="6061"/>
                </a:lnTo>
                <a:close/>
                <a:moveTo>
                  <a:pt x="1656" y="6335"/>
                </a:moveTo>
                <a:lnTo>
                  <a:pt x="4037" y="9443"/>
                </a:lnTo>
                <a:lnTo>
                  <a:pt x="2858" y="10443"/>
                </a:lnTo>
                <a:lnTo>
                  <a:pt x="382" y="7192"/>
                </a:lnTo>
                <a:lnTo>
                  <a:pt x="1656" y="6335"/>
                </a:lnTo>
                <a:close/>
                <a:moveTo>
                  <a:pt x="8978" y="9169"/>
                </a:moveTo>
                <a:lnTo>
                  <a:pt x="9085" y="10705"/>
                </a:lnTo>
                <a:lnTo>
                  <a:pt x="5002" y="10705"/>
                </a:lnTo>
                <a:lnTo>
                  <a:pt x="5097" y="9169"/>
                </a:lnTo>
                <a:close/>
                <a:moveTo>
                  <a:pt x="6895" y="1"/>
                </a:moveTo>
                <a:cubicBezTo>
                  <a:pt x="6716" y="1"/>
                  <a:pt x="6538" y="84"/>
                  <a:pt x="6407" y="215"/>
                </a:cubicBezTo>
                <a:cubicBezTo>
                  <a:pt x="6276" y="346"/>
                  <a:pt x="6192" y="513"/>
                  <a:pt x="6192" y="703"/>
                </a:cubicBezTo>
                <a:lnTo>
                  <a:pt x="6192" y="727"/>
                </a:lnTo>
                <a:cubicBezTo>
                  <a:pt x="6073" y="656"/>
                  <a:pt x="5942" y="632"/>
                  <a:pt x="5811" y="632"/>
                </a:cubicBezTo>
                <a:cubicBezTo>
                  <a:pt x="5442" y="644"/>
                  <a:pt x="5144" y="953"/>
                  <a:pt x="5144" y="1323"/>
                </a:cubicBezTo>
                <a:lnTo>
                  <a:pt x="5144" y="3751"/>
                </a:lnTo>
                <a:lnTo>
                  <a:pt x="4680" y="4109"/>
                </a:lnTo>
                <a:lnTo>
                  <a:pt x="4811" y="3192"/>
                </a:lnTo>
                <a:cubicBezTo>
                  <a:pt x="4859" y="2811"/>
                  <a:pt x="4609" y="2466"/>
                  <a:pt x="4216" y="2418"/>
                </a:cubicBezTo>
                <a:cubicBezTo>
                  <a:pt x="4174" y="2411"/>
                  <a:pt x="4135" y="2408"/>
                  <a:pt x="4097" y="2408"/>
                </a:cubicBezTo>
                <a:cubicBezTo>
                  <a:pt x="3664" y="2408"/>
                  <a:pt x="3509" y="2823"/>
                  <a:pt x="3454" y="2966"/>
                </a:cubicBezTo>
                <a:lnTo>
                  <a:pt x="3180" y="3728"/>
                </a:lnTo>
                <a:cubicBezTo>
                  <a:pt x="3144" y="3811"/>
                  <a:pt x="3192" y="3906"/>
                  <a:pt x="3263" y="3930"/>
                </a:cubicBezTo>
                <a:cubicBezTo>
                  <a:pt x="3286" y="3938"/>
                  <a:pt x="3307" y="3942"/>
                  <a:pt x="3328" y="3942"/>
                </a:cubicBezTo>
                <a:cubicBezTo>
                  <a:pt x="3395" y="3942"/>
                  <a:pt x="3450" y="3901"/>
                  <a:pt x="3478" y="3847"/>
                </a:cubicBezTo>
                <a:lnTo>
                  <a:pt x="3751" y="3085"/>
                </a:lnTo>
                <a:cubicBezTo>
                  <a:pt x="3875" y="2775"/>
                  <a:pt x="3999" y="2725"/>
                  <a:pt x="4116" y="2725"/>
                </a:cubicBezTo>
                <a:cubicBezTo>
                  <a:pt x="4133" y="2725"/>
                  <a:pt x="4151" y="2726"/>
                  <a:pt x="4168" y="2728"/>
                </a:cubicBezTo>
                <a:cubicBezTo>
                  <a:pt x="4371" y="2751"/>
                  <a:pt x="4513" y="2930"/>
                  <a:pt x="4490" y="3144"/>
                </a:cubicBezTo>
                <a:lnTo>
                  <a:pt x="4335" y="4204"/>
                </a:lnTo>
                <a:cubicBezTo>
                  <a:pt x="4323" y="4299"/>
                  <a:pt x="4371" y="4406"/>
                  <a:pt x="4466" y="4466"/>
                </a:cubicBezTo>
                <a:cubicBezTo>
                  <a:pt x="4514" y="4493"/>
                  <a:pt x="4562" y="4505"/>
                  <a:pt x="4608" y="4505"/>
                </a:cubicBezTo>
                <a:cubicBezTo>
                  <a:pt x="4665" y="4505"/>
                  <a:pt x="4718" y="4487"/>
                  <a:pt x="4763" y="4454"/>
                </a:cubicBezTo>
                <a:lnTo>
                  <a:pt x="5144" y="4168"/>
                </a:lnTo>
                <a:lnTo>
                  <a:pt x="5144" y="5383"/>
                </a:lnTo>
                <a:lnTo>
                  <a:pt x="4490" y="4704"/>
                </a:lnTo>
                <a:cubicBezTo>
                  <a:pt x="4353" y="4573"/>
                  <a:pt x="4177" y="4507"/>
                  <a:pt x="4001" y="4507"/>
                </a:cubicBezTo>
                <a:cubicBezTo>
                  <a:pt x="3826" y="4507"/>
                  <a:pt x="3650" y="4573"/>
                  <a:pt x="3513" y="4704"/>
                </a:cubicBezTo>
                <a:lnTo>
                  <a:pt x="3490" y="4740"/>
                </a:lnTo>
                <a:cubicBezTo>
                  <a:pt x="3370" y="4871"/>
                  <a:pt x="3311" y="5014"/>
                  <a:pt x="3311" y="5204"/>
                </a:cubicBezTo>
                <a:cubicBezTo>
                  <a:pt x="3311" y="5347"/>
                  <a:pt x="3359" y="5502"/>
                  <a:pt x="3454" y="5621"/>
                </a:cubicBezTo>
                <a:cubicBezTo>
                  <a:pt x="3454" y="5633"/>
                  <a:pt x="3478" y="5633"/>
                  <a:pt x="3478" y="5645"/>
                </a:cubicBezTo>
                <a:cubicBezTo>
                  <a:pt x="3478" y="5656"/>
                  <a:pt x="3490" y="5656"/>
                  <a:pt x="3501" y="5680"/>
                </a:cubicBezTo>
                <a:lnTo>
                  <a:pt x="5025" y="8073"/>
                </a:lnTo>
                <a:lnTo>
                  <a:pt x="5037" y="8085"/>
                </a:lnTo>
                <a:cubicBezTo>
                  <a:pt x="5037" y="8097"/>
                  <a:pt x="5049" y="8121"/>
                  <a:pt x="5049" y="8133"/>
                </a:cubicBezTo>
                <a:lnTo>
                  <a:pt x="5049" y="8145"/>
                </a:lnTo>
                <a:lnTo>
                  <a:pt x="5049" y="8157"/>
                </a:lnTo>
                <a:cubicBezTo>
                  <a:pt x="5025" y="8181"/>
                  <a:pt x="4990" y="8192"/>
                  <a:pt x="4966" y="8216"/>
                </a:cubicBezTo>
                <a:cubicBezTo>
                  <a:pt x="4942" y="8240"/>
                  <a:pt x="4918" y="8264"/>
                  <a:pt x="4906" y="8300"/>
                </a:cubicBezTo>
                <a:cubicBezTo>
                  <a:pt x="4799" y="8335"/>
                  <a:pt x="4692" y="8383"/>
                  <a:pt x="4621" y="8443"/>
                </a:cubicBezTo>
                <a:lnTo>
                  <a:pt x="4537" y="8502"/>
                </a:lnTo>
                <a:lnTo>
                  <a:pt x="2870" y="6311"/>
                </a:lnTo>
                <a:lnTo>
                  <a:pt x="2608" y="5978"/>
                </a:lnTo>
                <a:cubicBezTo>
                  <a:pt x="2668" y="5895"/>
                  <a:pt x="2728" y="5811"/>
                  <a:pt x="2751" y="5740"/>
                </a:cubicBezTo>
                <a:lnTo>
                  <a:pt x="3204" y="4525"/>
                </a:lnTo>
                <a:cubicBezTo>
                  <a:pt x="3239" y="4442"/>
                  <a:pt x="3192" y="4347"/>
                  <a:pt x="3120" y="4323"/>
                </a:cubicBezTo>
                <a:cubicBezTo>
                  <a:pt x="3098" y="4315"/>
                  <a:pt x="3077" y="4311"/>
                  <a:pt x="3056" y="4311"/>
                </a:cubicBezTo>
                <a:cubicBezTo>
                  <a:pt x="2989" y="4311"/>
                  <a:pt x="2933" y="4352"/>
                  <a:pt x="2906" y="4406"/>
                </a:cubicBezTo>
                <a:lnTo>
                  <a:pt x="2454" y="5621"/>
                </a:lnTo>
                <a:lnTo>
                  <a:pt x="2454" y="5633"/>
                </a:lnTo>
                <a:cubicBezTo>
                  <a:pt x="2454" y="5645"/>
                  <a:pt x="2442" y="5680"/>
                  <a:pt x="2394" y="5716"/>
                </a:cubicBezTo>
                <a:cubicBezTo>
                  <a:pt x="2357" y="5693"/>
                  <a:pt x="2313" y="5682"/>
                  <a:pt x="2267" y="5682"/>
                </a:cubicBezTo>
                <a:cubicBezTo>
                  <a:pt x="2197" y="5682"/>
                  <a:pt x="2124" y="5708"/>
                  <a:pt x="2073" y="5752"/>
                </a:cubicBezTo>
                <a:lnTo>
                  <a:pt x="1739" y="6002"/>
                </a:lnTo>
                <a:cubicBezTo>
                  <a:pt x="1698" y="5981"/>
                  <a:pt x="1653" y="5970"/>
                  <a:pt x="1607" y="5970"/>
                </a:cubicBezTo>
                <a:cubicBezTo>
                  <a:pt x="1546" y="5970"/>
                  <a:pt x="1484" y="5990"/>
                  <a:pt x="1430" y="6037"/>
                </a:cubicBezTo>
                <a:lnTo>
                  <a:pt x="156" y="6907"/>
                </a:lnTo>
                <a:cubicBezTo>
                  <a:pt x="72" y="6954"/>
                  <a:pt x="37" y="7026"/>
                  <a:pt x="13" y="7121"/>
                </a:cubicBezTo>
                <a:cubicBezTo>
                  <a:pt x="1" y="7204"/>
                  <a:pt x="37" y="7300"/>
                  <a:pt x="72" y="7359"/>
                </a:cubicBezTo>
                <a:lnTo>
                  <a:pt x="2561" y="10621"/>
                </a:lnTo>
                <a:cubicBezTo>
                  <a:pt x="2620" y="10693"/>
                  <a:pt x="2704" y="10740"/>
                  <a:pt x="2787" y="10740"/>
                </a:cubicBezTo>
                <a:lnTo>
                  <a:pt x="2823" y="10740"/>
                </a:lnTo>
                <a:cubicBezTo>
                  <a:pt x="2894" y="10740"/>
                  <a:pt x="2966" y="10705"/>
                  <a:pt x="3025" y="10657"/>
                </a:cubicBezTo>
                <a:lnTo>
                  <a:pt x="4204" y="9645"/>
                </a:lnTo>
                <a:cubicBezTo>
                  <a:pt x="4287" y="9574"/>
                  <a:pt x="4323" y="9455"/>
                  <a:pt x="4311" y="9347"/>
                </a:cubicBezTo>
                <a:lnTo>
                  <a:pt x="4633" y="9097"/>
                </a:lnTo>
                <a:cubicBezTo>
                  <a:pt x="4692" y="9050"/>
                  <a:pt x="4740" y="8978"/>
                  <a:pt x="4752" y="8895"/>
                </a:cubicBezTo>
                <a:cubicBezTo>
                  <a:pt x="4752" y="8847"/>
                  <a:pt x="4752" y="8800"/>
                  <a:pt x="4740" y="8752"/>
                </a:cubicBezTo>
                <a:lnTo>
                  <a:pt x="4823" y="8681"/>
                </a:lnTo>
                <a:cubicBezTo>
                  <a:pt x="4847" y="8669"/>
                  <a:pt x="4859" y="8657"/>
                  <a:pt x="4883" y="8657"/>
                </a:cubicBezTo>
                <a:lnTo>
                  <a:pt x="4883" y="8847"/>
                </a:lnTo>
                <a:cubicBezTo>
                  <a:pt x="4799" y="8895"/>
                  <a:pt x="4728" y="8990"/>
                  <a:pt x="4728" y="9109"/>
                </a:cubicBezTo>
                <a:lnTo>
                  <a:pt x="4633" y="10657"/>
                </a:lnTo>
                <a:cubicBezTo>
                  <a:pt x="4633" y="10752"/>
                  <a:pt x="4668" y="10836"/>
                  <a:pt x="4728" y="10895"/>
                </a:cubicBezTo>
                <a:cubicBezTo>
                  <a:pt x="4787" y="10955"/>
                  <a:pt x="4871" y="11002"/>
                  <a:pt x="4942" y="11002"/>
                </a:cubicBezTo>
                <a:lnTo>
                  <a:pt x="9038" y="11002"/>
                </a:lnTo>
                <a:cubicBezTo>
                  <a:pt x="9133" y="11002"/>
                  <a:pt x="9205" y="10979"/>
                  <a:pt x="9264" y="10895"/>
                </a:cubicBezTo>
                <a:cubicBezTo>
                  <a:pt x="9324" y="10836"/>
                  <a:pt x="9347" y="10752"/>
                  <a:pt x="9347" y="10657"/>
                </a:cubicBezTo>
                <a:lnTo>
                  <a:pt x="9264" y="9109"/>
                </a:lnTo>
                <a:cubicBezTo>
                  <a:pt x="9264" y="8990"/>
                  <a:pt x="9193" y="8907"/>
                  <a:pt x="9097" y="8847"/>
                </a:cubicBezTo>
                <a:lnTo>
                  <a:pt x="9097" y="8431"/>
                </a:lnTo>
                <a:cubicBezTo>
                  <a:pt x="9097" y="8359"/>
                  <a:pt x="9074" y="8264"/>
                  <a:pt x="9014" y="8216"/>
                </a:cubicBezTo>
                <a:cubicBezTo>
                  <a:pt x="8978" y="8192"/>
                  <a:pt x="8931" y="8157"/>
                  <a:pt x="8907" y="8145"/>
                </a:cubicBezTo>
                <a:lnTo>
                  <a:pt x="8907" y="8026"/>
                </a:lnTo>
                <a:cubicBezTo>
                  <a:pt x="8907" y="7919"/>
                  <a:pt x="8966" y="7728"/>
                  <a:pt x="9038" y="7490"/>
                </a:cubicBezTo>
                <a:cubicBezTo>
                  <a:pt x="9074" y="7407"/>
                  <a:pt x="9026" y="7311"/>
                  <a:pt x="8954" y="7288"/>
                </a:cubicBezTo>
                <a:cubicBezTo>
                  <a:pt x="8932" y="7279"/>
                  <a:pt x="8911" y="7275"/>
                  <a:pt x="8890" y="7275"/>
                </a:cubicBezTo>
                <a:cubicBezTo>
                  <a:pt x="8823" y="7275"/>
                  <a:pt x="8768" y="7316"/>
                  <a:pt x="8740" y="7371"/>
                </a:cubicBezTo>
                <a:cubicBezTo>
                  <a:pt x="8669" y="7561"/>
                  <a:pt x="8573" y="7835"/>
                  <a:pt x="8573" y="8014"/>
                </a:cubicBezTo>
                <a:lnTo>
                  <a:pt x="8573" y="8121"/>
                </a:lnTo>
                <a:lnTo>
                  <a:pt x="5406" y="8121"/>
                </a:lnTo>
                <a:cubicBezTo>
                  <a:pt x="5395" y="8014"/>
                  <a:pt x="5347" y="7919"/>
                  <a:pt x="5323" y="7859"/>
                </a:cubicBezTo>
                <a:lnTo>
                  <a:pt x="3787" y="5454"/>
                </a:lnTo>
                <a:cubicBezTo>
                  <a:pt x="3787" y="5442"/>
                  <a:pt x="3775" y="5442"/>
                  <a:pt x="3751" y="5418"/>
                </a:cubicBezTo>
                <a:cubicBezTo>
                  <a:pt x="3609" y="5275"/>
                  <a:pt x="3609" y="5049"/>
                  <a:pt x="3751" y="4906"/>
                </a:cubicBezTo>
                <a:cubicBezTo>
                  <a:pt x="3829" y="4829"/>
                  <a:pt x="3924" y="4790"/>
                  <a:pt x="4018" y="4790"/>
                </a:cubicBezTo>
                <a:cubicBezTo>
                  <a:pt x="4112" y="4790"/>
                  <a:pt x="4204" y="4829"/>
                  <a:pt x="4275" y="4906"/>
                </a:cubicBezTo>
                <a:lnTo>
                  <a:pt x="5025" y="5656"/>
                </a:lnTo>
                <a:cubicBezTo>
                  <a:pt x="5072" y="5711"/>
                  <a:pt x="5140" y="5740"/>
                  <a:pt x="5211" y="5740"/>
                </a:cubicBezTo>
                <a:cubicBezTo>
                  <a:pt x="5248" y="5740"/>
                  <a:pt x="5286" y="5732"/>
                  <a:pt x="5323" y="5716"/>
                </a:cubicBezTo>
                <a:cubicBezTo>
                  <a:pt x="5418" y="5680"/>
                  <a:pt x="5478" y="5585"/>
                  <a:pt x="5478" y="5466"/>
                </a:cubicBezTo>
                <a:lnTo>
                  <a:pt x="5478" y="3799"/>
                </a:lnTo>
                <a:lnTo>
                  <a:pt x="5478" y="1287"/>
                </a:lnTo>
                <a:cubicBezTo>
                  <a:pt x="5478" y="1073"/>
                  <a:pt x="5645" y="918"/>
                  <a:pt x="5835" y="918"/>
                </a:cubicBezTo>
                <a:cubicBezTo>
                  <a:pt x="5942" y="918"/>
                  <a:pt x="6037" y="942"/>
                  <a:pt x="6109" y="1013"/>
                </a:cubicBezTo>
                <a:cubicBezTo>
                  <a:pt x="6180" y="1096"/>
                  <a:pt x="6216" y="1180"/>
                  <a:pt x="6216" y="1287"/>
                </a:cubicBezTo>
                <a:lnTo>
                  <a:pt x="6216" y="4454"/>
                </a:lnTo>
                <a:cubicBezTo>
                  <a:pt x="6216" y="4549"/>
                  <a:pt x="6287" y="4621"/>
                  <a:pt x="6371" y="4621"/>
                </a:cubicBezTo>
                <a:cubicBezTo>
                  <a:pt x="6466" y="4621"/>
                  <a:pt x="6538" y="4549"/>
                  <a:pt x="6538" y="4454"/>
                </a:cubicBezTo>
                <a:lnTo>
                  <a:pt x="6538" y="1287"/>
                </a:lnTo>
                <a:lnTo>
                  <a:pt x="6538" y="680"/>
                </a:lnTo>
                <a:cubicBezTo>
                  <a:pt x="6538" y="572"/>
                  <a:pt x="6585" y="477"/>
                  <a:pt x="6645" y="418"/>
                </a:cubicBezTo>
                <a:cubicBezTo>
                  <a:pt x="6716" y="346"/>
                  <a:pt x="6811" y="322"/>
                  <a:pt x="6895" y="322"/>
                </a:cubicBezTo>
                <a:cubicBezTo>
                  <a:pt x="7002" y="322"/>
                  <a:pt x="7085" y="358"/>
                  <a:pt x="7145" y="418"/>
                </a:cubicBezTo>
                <a:cubicBezTo>
                  <a:pt x="7228" y="501"/>
                  <a:pt x="7252" y="584"/>
                  <a:pt x="7252" y="680"/>
                </a:cubicBezTo>
                <a:lnTo>
                  <a:pt x="7252" y="4454"/>
                </a:lnTo>
                <a:cubicBezTo>
                  <a:pt x="7252" y="4549"/>
                  <a:pt x="7323" y="4621"/>
                  <a:pt x="7419" y="4621"/>
                </a:cubicBezTo>
                <a:cubicBezTo>
                  <a:pt x="7502" y="4621"/>
                  <a:pt x="7585" y="4549"/>
                  <a:pt x="7585" y="4454"/>
                </a:cubicBezTo>
                <a:lnTo>
                  <a:pt x="7585" y="1430"/>
                </a:lnTo>
                <a:cubicBezTo>
                  <a:pt x="7585" y="1334"/>
                  <a:pt x="7621" y="1239"/>
                  <a:pt x="7681" y="1180"/>
                </a:cubicBezTo>
                <a:cubicBezTo>
                  <a:pt x="7740" y="1120"/>
                  <a:pt x="7847" y="1073"/>
                  <a:pt x="7942" y="1073"/>
                </a:cubicBezTo>
                <a:cubicBezTo>
                  <a:pt x="8038" y="1073"/>
                  <a:pt x="8133" y="1120"/>
                  <a:pt x="8192" y="1180"/>
                </a:cubicBezTo>
                <a:cubicBezTo>
                  <a:pt x="8264" y="1251"/>
                  <a:pt x="8300" y="1346"/>
                  <a:pt x="8300" y="1430"/>
                </a:cubicBezTo>
                <a:lnTo>
                  <a:pt x="8300" y="4454"/>
                </a:lnTo>
                <a:cubicBezTo>
                  <a:pt x="8300" y="4549"/>
                  <a:pt x="8371" y="4621"/>
                  <a:pt x="8454" y="4621"/>
                </a:cubicBezTo>
                <a:cubicBezTo>
                  <a:pt x="8550" y="4621"/>
                  <a:pt x="8621" y="4549"/>
                  <a:pt x="8621" y="4454"/>
                </a:cubicBezTo>
                <a:lnTo>
                  <a:pt x="8621" y="2168"/>
                </a:lnTo>
                <a:cubicBezTo>
                  <a:pt x="8621" y="1954"/>
                  <a:pt x="8788" y="1787"/>
                  <a:pt x="8990" y="1787"/>
                </a:cubicBezTo>
                <a:cubicBezTo>
                  <a:pt x="9097" y="1787"/>
                  <a:pt x="9193" y="1835"/>
                  <a:pt x="9252" y="1894"/>
                </a:cubicBezTo>
                <a:cubicBezTo>
                  <a:pt x="9324" y="1966"/>
                  <a:pt x="9347" y="2061"/>
                  <a:pt x="9347" y="2144"/>
                </a:cubicBezTo>
                <a:lnTo>
                  <a:pt x="9324" y="5883"/>
                </a:lnTo>
                <a:lnTo>
                  <a:pt x="9324" y="5918"/>
                </a:lnTo>
                <a:cubicBezTo>
                  <a:pt x="9312" y="6180"/>
                  <a:pt x="9228" y="6430"/>
                  <a:pt x="9085" y="6657"/>
                </a:cubicBezTo>
                <a:cubicBezTo>
                  <a:pt x="9038" y="6728"/>
                  <a:pt x="9050" y="6835"/>
                  <a:pt x="9133" y="6883"/>
                </a:cubicBezTo>
                <a:cubicBezTo>
                  <a:pt x="9158" y="6900"/>
                  <a:pt x="9188" y="6908"/>
                  <a:pt x="9218" y="6908"/>
                </a:cubicBezTo>
                <a:cubicBezTo>
                  <a:pt x="9271" y="6908"/>
                  <a:pt x="9324" y="6881"/>
                  <a:pt x="9347" y="6835"/>
                </a:cubicBezTo>
                <a:cubicBezTo>
                  <a:pt x="9526" y="6585"/>
                  <a:pt x="9621" y="6299"/>
                  <a:pt x="9645" y="6002"/>
                </a:cubicBezTo>
                <a:lnTo>
                  <a:pt x="9978" y="5752"/>
                </a:lnTo>
                <a:cubicBezTo>
                  <a:pt x="10336" y="5573"/>
                  <a:pt x="10395" y="5144"/>
                  <a:pt x="10157" y="4847"/>
                </a:cubicBezTo>
                <a:cubicBezTo>
                  <a:pt x="10086" y="4740"/>
                  <a:pt x="9967" y="4668"/>
                  <a:pt x="9847" y="4621"/>
                </a:cubicBezTo>
                <a:lnTo>
                  <a:pt x="9967" y="4525"/>
                </a:lnTo>
                <a:cubicBezTo>
                  <a:pt x="10109" y="4406"/>
                  <a:pt x="10205" y="4263"/>
                  <a:pt x="10228" y="4073"/>
                </a:cubicBezTo>
                <a:cubicBezTo>
                  <a:pt x="10264" y="3894"/>
                  <a:pt x="10205" y="3716"/>
                  <a:pt x="10097" y="3561"/>
                </a:cubicBezTo>
                <a:cubicBezTo>
                  <a:pt x="10026" y="3454"/>
                  <a:pt x="9907" y="3382"/>
                  <a:pt x="9788" y="3335"/>
                </a:cubicBezTo>
                <a:lnTo>
                  <a:pt x="9919" y="3239"/>
                </a:lnTo>
                <a:cubicBezTo>
                  <a:pt x="10062" y="3120"/>
                  <a:pt x="10157" y="2966"/>
                  <a:pt x="10181" y="2775"/>
                </a:cubicBezTo>
                <a:cubicBezTo>
                  <a:pt x="10217" y="2597"/>
                  <a:pt x="10157" y="2418"/>
                  <a:pt x="10050" y="2263"/>
                </a:cubicBezTo>
                <a:cubicBezTo>
                  <a:pt x="9967" y="2144"/>
                  <a:pt x="9847" y="2073"/>
                  <a:pt x="9705" y="2025"/>
                </a:cubicBezTo>
                <a:cubicBezTo>
                  <a:pt x="9681" y="1906"/>
                  <a:pt x="9621" y="1811"/>
                  <a:pt x="9526" y="1715"/>
                </a:cubicBezTo>
                <a:cubicBezTo>
                  <a:pt x="9395" y="1585"/>
                  <a:pt x="9228" y="1513"/>
                  <a:pt x="9038" y="1513"/>
                </a:cubicBezTo>
                <a:cubicBezTo>
                  <a:pt x="8907" y="1513"/>
                  <a:pt x="8788" y="1549"/>
                  <a:pt x="8669" y="1608"/>
                </a:cubicBezTo>
                <a:lnTo>
                  <a:pt x="8669" y="1465"/>
                </a:lnTo>
                <a:cubicBezTo>
                  <a:pt x="8669" y="1287"/>
                  <a:pt x="8597" y="1108"/>
                  <a:pt x="8454" y="977"/>
                </a:cubicBezTo>
                <a:cubicBezTo>
                  <a:pt x="8323" y="834"/>
                  <a:pt x="8157" y="763"/>
                  <a:pt x="7966" y="763"/>
                </a:cubicBezTo>
                <a:cubicBezTo>
                  <a:pt x="7835" y="763"/>
                  <a:pt x="7716" y="799"/>
                  <a:pt x="7597" y="870"/>
                </a:cubicBezTo>
                <a:lnTo>
                  <a:pt x="7597" y="703"/>
                </a:lnTo>
                <a:cubicBezTo>
                  <a:pt x="7597" y="525"/>
                  <a:pt x="7526" y="346"/>
                  <a:pt x="7383" y="215"/>
                </a:cubicBezTo>
                <a:cubicBezTo>
                  <a:pt x="7252" y="84"/>
                  <a:pt x="7085" y="1"/>
                  <a:pt x="68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4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6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innen, man, kamer, foto&#10;&#10;Automatisch gegenereerde beschrijving">
            <a:extLst>
              <a:ext uri="{FF2B5EF4-FFF2-40B4-BE49-F238E27FC236}">
                <a16:creationId xmlns:a16="http://schemas.microsoft.com/office/drawing/2014/main" id="{AFC70862-63D1-4402-8BDD-71BA8A5B5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1" b="7361"/>
          <a:stretch/>
        </p:blipFill>
        <p:spPr>
          <a:xfrm>
            <a:off x="2000250" y="475059"/>
            <a:ext cx="5143500" cy="4193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litics Thesi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426BC"/>
      </a:accent1>
      <a:accent2>
        <a:srgbClr val="1B1427"/>
      </a:accent2>
      <a:accent3>
        <a:srgbClr val="3426BC"/>
      </a:accent3>
      <a:accent4>
        <a:srgbClr val="1C84DA"/>
      </a:accent4>
      <a:accent5>
        <a:srgbClr val="00FFFF"/>
      </a:accent5>
      <a:accent6>
        <a:srgbClr val="0FB5E9"/>
      </a:accent6>
      <a:hlink>
        <a:srgbClr val="00EDF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89</Words>
  <Application>Microsoft Office PowerPoint</Application>
  <PresentationFormat>Diavoorstelling (16:9)</PresentationFormat>
  <Paragraphs>42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Abel</vt:lpstr>
      <vt:lpstr>Merriweather</vt:lpstr>
      <vt:lpstr>Proxima Nova Semibold</vt:lpstr>
      <vt:lpstr>Proxima Nova</vt:lpstr>
      <vt:lpstr>Politics Thesis</vt:lpstr>
      <vt:lpstr>Slidesgo Final Pages</vt:lpstr>
      <vt:lpstr> events</vt:lpstr>
      <vt:lpstr>- Doel - Desired outcome - Rollen - Hoe? - Succes / geen succes - Verbonden projecten </vt:lpstr>
      <vt:lpstr>Doel</vt:lpstr>
      <vt:lpstr>Desired outcome</vt:lpstr>
      <vt:lpstr>Rollen</vt:lpstr>
      <vt:lpstr>Hoe?</vt:lpstr>
      <vt:lpstr>Succes / geen succes</vt:lpstr>
      <vt:lpstr>Verbonden projecten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Sevents</dc:title>
  <cp:lastModifiedBy>Kaj Termeulen</cp:lastModifiedBy>
  <cp:revision>6</cp:revision>
  <dcterms:modified xsi:type="dcterms:W3CDTF">2020-02-06T17:39:05Z</dcterms:modified>
</cp:coreProperties>
</file>