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3" r:id="rId4"/>
    <p:sldId id="260" r:id="rId5"/>
    <p:sldId id="261" r:id="rId6"/>
    <p:sldId id="262" r:id="rId7"/>
    <p:sldId id="258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C827-D1EC-4863-9622-2F1561FCD427}" v="25" dt="2020-01-29T12:55:20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 Termeulen" userId="e5220bf62b1cd266" providerId="LiveId" clId="{0F18C827-D1EC-4863-9622-2F1561FCD427}"/>
    <pc:docChg chg="custSel addSld modSld sldOrd">
      <pc:chgData name="Kaj Termeulen" userId="e5220bf62b1cd266" providerId="LiveId" clId="{0F18C827-D1EC-4863-9622-2F1561FCD427}" dt="2020-01-29T12:55:20.967" v="42" actId="1076"/>
      <pc:docMkLst>
        <pc:docMk/>
      </pc:docMkLst>
      <pc:sldChg chg="addSp modSp ord">
        <pc:chgData name="Kaj Termeulen" userId="e5220bf62b1cd266" providerId="LiveId" clId="{0F18C827-D1EC-4863-9622-2F1561FCD427}" dt="2020-01-29T12:55:20.967" v="42" actId="1076"/>
        <pc:sldMkLst>
          <pc:docMk/>
          <pc:sldMk cId="1693957411" sldId="257"/>
        </pc:sldMkLst>
        <pc:picChg chg="add mod">
          <ac:chgData name="Kaj Termeulen" userId="e5220bf62b1cd266" providerId="LiveId" clId="{0F18C827-D1EC-4863-9622-2F1561FCD427}" dt="2020-01-29T12:55:20.967" v="42" actId="1076"/>
          <ac:picMkLst>
            <pc:docMk/>
            <pc:sldMk cId="1693957411" sldId="257"/>
            <ac:picMk id="1026" creationId="{BB8E7478-E5B3-43B0-9A59-13F68E9E2D77}"/>
          </ac:picMkLst>
        </pc:picChg>
      </pc:sldChg>
      <pc:sldChg chg="addSp modSp">
        <pc:chgData name="Kaj Termeulen" userId="e5220bf62b1cd266" providerId="LiveId" clId="{0F18C827-D1EC-4863-9622-2F1561FCD427}" dt="2020-01-29T12:52:20.967" v="27" actId="1076"/>
        <pc:sldMkLst>
          <pc:docMk/>
          <pc:sldMk cId="1512175261" sldId="258"/>
        </pc:sldMkLst>
        <pc:picChg chg="add mod">
          <ac:chgData name="Kaj Termeulen" userId="e5220bf62b1cd266" providerId="LiveId" clId="{0F18C827-D1EC-4863-9622-2F1561FCD427}" dt="2020-01-29T12:52:20.967" v="27" actId="1076"/>
          <ac:picMkLst>
            <pc:docMk/>
            <pc:sldMk cId="1512175261" sldId="258"/>
            <ac:picMk id="2050" creationId="{AC5FF4E5-E019-4332-B3BF-0CC7D20C609A}"/>
          </ac:picMkLst>
        </pc:picChg>
      </pc:sldChg>
      <pc:sldChg chg="addSp modSp">
        <pc:chgData name="Kaj Termeulen" userId="e5220bf62b1cd266" providerId="LiveId" clId="{0F18C827-D1EC-4863-9622-2F1561FCD427}" dt="2020-01-29T12:53:51.512" v="33" actId="1076"/>
        <pc:sldMkLst>
          <pc:docMk/>
          <pc:sldMk cId="1625118397" sldId="260"/>
        </pc:sldMkLst>
        <pc:picChg chg="add mod">
          <ac:chgData name="Kaj Termeulen" userId="e5220bf62b1cd266" providerId="LiveId" clId="{0F18C827-D1EC-4863-9622-2F1561FCD427}" dt="2020-01-29T12:53:51.512" v="33" actId="1076"/>
          <ac:picMkLst>
            <pc:docMk/>
            <pc:sldMk cId="1625118397" sldId="260"/>
            <ac:picMk id="4098" creationId="{9AB0B1BA-74AB-417C-800F-250B6C8FCF89}"/>
          </ac:picMkLst>
        </pc:picChg>
      </pc:sldChg>
      <pc:sldChg chg="modSp">
        <pc:chgData name="Kaj Termeulen" userId="e5220bf62b1cd266" providerId="LiveId" clId="{0F18C827-D1EC-4863-9622-2F1561FCD427}" dt="2020-01-29T12:51:02.274" v="20" actId="14100"/>
        <pc:sldMkLst>
          <pc:docMk/>
          <pc:sldMk cId="80704355" sldId="261"/>
        </pc:sldMkLst>
        <pc:picChg chg="mod">
          <ac:chgData name="Kaj Termeulen" userId="e5220bf62b1cd266" providerId="LiveId" clId="{0F18C827-D1EC-4863-9622-2F1561FCD427}" dt="2020-01-29T12:50:53.881" v="16" actId="1076"/>
          <ac:picMkLst>
            <pc:docMk/>
            <pc:sldMk cId="80704355" sldId="261"/>
            <ac:picMk id="2050" creationId="{A72E6887-C744-4521-882C-99400147249C}"/>
          </ac:picMkLst>
        </pc:picChg>
        <pc:picChg chg="mod">
          <ac:chgData name="Kaj Termeulen" userId="e5220bf62b1cd266" providerId="LiveId" clId="{0F18C827-D1EC-4863-9622-2F1561FCD427}" dt="2020-01-29T12:50:55.295" v="17" actId="1076"/>
          <ac:picMkLst>
            <pc:docMk/>
            <pc:sldMk cId="80704355" sldId="261"/>
            <ac:picMk id="2052" creationId="{4A10C8F3-5339-4865-9393-56BDDE4D365B}"/>
          </ac:picMkLst>
        </pc:picChg>
        <pc:picChg chg="mod">
          <ac:chgData name="Kaj Termeulen" userId="e5220bf62b1cd266" providerId="LiveId" clId="{0F18C827-D1EC-4863-9622-2F1561FCD427}" dt="2020-01-29T12:51:02.274" v="20" actId="14100"/>
          <ac:picMkLst>
            <pc:docMk/>
            <pc:sldMk cId="80704355" sldId="261"/>
            <ac:picMk id="2054" creationId="{9712EF58-FEA3-4100-B3E7-023CA5D19599}"/>
          </ac:picMkLst>
        </pc:picChg>
      </pc:sldChg>
      <pc:sldChg chg="addSp modSp">
        <pc:chgData name="Kaj Termeulen" userId="e5220bf62b1cd266" providerId="LiveId" clId="{0F18C827-D1EC-4863-9622-2F1561FCD427}" dt="2020-01-29T12:53:19.415" v="30" actId="1076"/>
        <pc:sldMkLst>
          <pc:docMk/>
          <pc:sldMk cId="1094152322" sldId="262"/>
        </pc:sldMkLst>
        <pc:picChg chg="add mod">
          <ac:chgData name="Kaj Termeulen" userId="e5220bf62b1cd266" providerId="LiveId" clId="{0F18C827-D1EC-4863-9622-2F1561FCD427}" dt="2020-01-29T12:53:19.415" v="30" actId="1076"/>
          <ac:picMkLst>
            <pc:docMk/>
            <pc:sldMk cId="1094152322" sldId="262"/>
            <ac:picMk id="3074" creationId="{6867FAC2-C47D-43D1-ADBD-93F571EE8A52}"/>
          </ac:picMkLst>
        </pc:picChg>
      </pc:sldChg>
      <pc:sldChg chg="addSp modSp">
        <pc:chgData name="Kaj Termeulen" userId="e5220bf62b1cd266" providerId="LiveId" clId="{0F18C827-D1EC-4863-9622-2F1561FCD427}" dt="2020-01-29T12:54:32.185" v="36" actId="1076"/>
        <pc:sldMkLst>
          <pc:docMk/>
          <pc:sldMk cId="2151967927" sldId="263"/>
        </pc:sldMkLst>
        <pc:picChg chg="add mod">
          <ac:chgData name="Kaj Termeulen" userId="e5220bf62b1cd266" providerId="LiveId" clId="{0F18C827-D1EC-4863-9622-2F1561FCD427}" dt="2020-01-29T12:54:32.185" v="36" actId="1076"/>
          <ac:picMkLst>
            <pc:docMk/>
            <pc:sldMk cId="2151967927" sldId="263"/>
            <ac:picMk id="5122" creationId="{FEC5FEA4-B8A1-4398-A19E-870868896A43}"/>
          </ac:picMkLst>
        </pc:picChg>
      </pc:sldChg>
      <pc:sldChg chg="addSp delSp modSp add">
        <pc:chgData name="Kaj Termeulen" userId="e5220bf62b1cd266" providerId="LiveId" clId="{0F18C827-D1EC-4863-9622-2F1561FCD427}" dt="2020-01-29T12:54:44.182" v="41" actId="122"/>
        <pc:sldMkLst>
          <pc:docMk/>
          <pc:sldMk cId="920256138" sldId="264"/>
        </pc:sldMkLst>
        <pc:spChg chg="del">
          <ac:chgData name="Kaj Termeulen" userId="e5220bf62b1cd266" providerId="LiveId" clId="{0F18C827-D1EC-4863-9622-2F1561FCD427}" dt="2020-01-29T09:45:56.246" v="13" actId="478"/>
          <ac:spMkLst>
            <pc:docMk/>
            <pc:sldMk cId="920256138" sldId="264"/>
            <ac:spMk id="2" creationId="{C82863F6-AC6E-44B6-91FE-9ADA30406DFE}"/>
          </ac:spMkLst>
        </pc:spChg>
        <pc:spChg chg="del">
          <ac:chgData name="Kaj Termeulen" userId="e5220bf62b1cd266" providerId="LiveId" clId="{0F18C827-D1EC-4863-9622-2F1561FCD427}" dt="2020-01-29T09:45:36.233" v="2" actId="478"/>
          <ac:spMkLst>
            <pc:docMk/>
            <pc:sldMk cId="920256138" sldId="264"/>
            <ac:spMk id="4" creationId="{6F887F5E-97CB-43DD-85E3-281B6D8F3E2C}"/>
          </ac:spMkLst>
        </pc:spChg>
        <pc:spChg chg="add mod">
          <ac:chgData name="Kaj Termeulen" userId="e5220bf62b1cd266" providerId="LiveId" clId="{0F18C827-D1EC-4863-9622-2F1561FCD427}" dt="2020-01-29T12:54:44.182" v="41" actId="122"/>
          <ac:spMkLst>
            <pc:docMk/>
            <pc:sldMk cId="920256138" sldId="264"/>
            <ac:spMk id="5" creationId="{CB846058-8FE6-4364-B667-895908A1397C}"/>
          </ac:spMkLst>
        </pc:spChg>
        <pc:spChg chg="add del mod">
          <ac:chgData name="Kaj Termeulen" userId="e5220bf62b1cd266" providerId="LiveId" clId="{0F18C827-D1EC-4863-9622-2F1561FCD427}" dt="2020-01-29T09:45:59.362" v="14" actId="478"/>
          <ac:spMkLst>
            <pc:docMk/>
            <pc:sldMk cId="920256138" sldId="264"/>
            <ac:spMk id="6" creationId="{86CEBA80-106A-48F8-8D15-F368A9D5AD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leuren png&quot;">
            <a:extLst>
              <a:ext uri="{FF2B5EF4-FFF2-40B4-BE49-F238E27FC236}">
                <a16:creationId xmlns:a16="http://schemas.microsoft.com/office/drawing/2014/main" id="{E4C9CCEB-B4D8-4161-A81B-5B3DDD68D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0" b="27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B14F43-0551-44BA-9C1E-2A669E3A9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nl-NL" dirty="0"/>
              <a:t>Colors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E2163E-1859-445C-B4BB-A1285A060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>
            <a:normAutofit/>
          </a:bodyPr>
          <a:lstStyle/>
          <a:p>
            <a:r>
              <a:rPr lang="nl-NL" dirty="0"/>
              <a:t>Ted-Talk </a:t>
            </a:r>
          </a:p>
          <a:p>
            <a:r>
              <a:rPr lang="nl-NL" dirty="0"/>
              <a:t>Kaj Termeulen</a:t>
            </a:r>
          </a:p>
        </p:txBody>
      </p:sp>
    </p:spTree>
    <p:extLst>
      <p:ext uri="{BB962C8B-B14F-4D97-AF65-F5344CB8AC3E}">
        <p14:creationId xmlns:p14="http://schemas.microsoft.com/office/powerpoint/2010/main" val="10856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Yellow</a:t>
            </a:r>
            <a:endParaRPr lang="nl-NL" dirty="0"/>
          </a:p>
        </p:txBody>
      </p:sp>
      <p:pic>
        <p:nvPicPr>
          <p:cNvPr id="3074" name="Picture 2" descr="drie kleuren spectrum">
            <a:extLst>
              <a:ext uri="{FF2B5EF4-FFF2-40B4-BE49-F238E27FC236}">
                <a16:creationId xmlns:a16="http://schemas.microsoft.com/office/drawing/2014/main" id="{6F3DB6F5-0E83-423D-8EC3-BD6BF1E4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" b="98942" l="4839" r="97312">
                        <a14:foregroundMark x1="30645" y1="26455" x2="30645" y2="26455"/>
                        <a14:foregroundMark x1="17204" y1="39153" x2="17204" y2="17989"/>
                        <a14:foregroundMark x1="17204" y1="17989" x2="17204" y2="17460"/>
                        <a14:foregroundMark x1="4839" y1="33333" x2="4839" y2="22751"/>
                        <a14:foregroundMark x1="4839" y1="22751" x2="9677" y2="14286"/>
                        <a14:foregroundMark x1="9677" y1="14286" x2="9677" y2="13757"/>
                        <a14:foregroundMark x1="20430" y1="20635" x2="51613" y2="26984"/>
                        <a14:foregroundMark x1="54839" y1="47619" x2="40860" y2="48677"/>
                        <a14:foregroundMark x1="40860" y1="48677" x2="33871" y2="42328"/>
                        <a14:foregroundMark x1="33871" y1="42328" x2="33333" y2="24868"/>
                        <a14:foregroundMark x1="33333" y1="24868" x2="43548" y2="16402"/>
                        <a14:foregroundMark x1="43548" y1="16402" x2="56989" y2="23280"/>
                        <a14:foregroundMark x1="56989" y1="23280" x2="62366" y2="34921"/>
                        <a14:foregroundMark x1="62366" y1="34921" x2="48387" y2="45503"/>
                        <a14:foregroundMark x1="48387" y1="45503" x2="38710" y2="46032"/>
                        <a14:foregroundMark x1="38710" y1="46032" x2="37634" y2="33862"/>
                        <a14:foregroundMark x1="37634" y1="33862" x2="47312" y2="28042"/>
                        <a14:foregroundMark x1="47312" y1="28042" x2="58602" y2="29101"/>
                        <a14:foregroundMark x1="58602" y1="29101" x2="68817" y2="39683"/>
                        <a14:foregroundMark x1="68817" y1="39683" x2="56452" y2="48148"/>
                        <a14:foregroundMark x1="56452" y1="48148" x2="36559" y2="48148"/>
                        <a14:foregroundMark x1="36559" y1="48148" x2="30645" y2="37566"/>
                        <a14:foregroundMark x1="30645" y1="37566" x2="45699" y2="24339"/>
                        <a14:foregroundMark x1="45699" y1="24339" x2="63978" y2="21164"/>
                        <a14:foregroundMark x1="63978" y1="21164" x2="74731" y2="26455"/>
                        <a14:foregroundMark x1="74731" y1="26455" x2="83871" y2="35979"/>
                        <a14:foregroundMark x1="83871" y1="35979" x2="87634" y2="46561"/>
                        <a14:foregroundMark x1="87634" y1="46561" x2="67204" y2="53439"/>
                        <a14:foregroundMark x1="67204" y1="53439" x2="55914" y2="51323"/>
                        <a14:foregroundMark x1="55914" y1="51323" x2="55914" y2="40212"/>
                        <a14:foregroundMark x1="55914" y1="40212" x2="64516" y2="34921"/>
                        <a14:foregroundMark x1="64516" y1="34921" x2="65054" y2="34921"/>
                        <a14:foregroundMark x1="43548" y1="65608" x2="29570" y2="57672"/>
                        <a14:foregroundMark x1="29570" y1="57672" x2="21505" y2="45503"/>
                        <a14:foregroundMark x1="21505" y1="45503" x2="18817" y2="35979"/>
                        <a14:foregroundMark x1="18817" y1="35979" x2="31183" y2="28042"/>
                        <a14:foregroundMark x1="31183" y1="28042" x2="42473" y2="31746"/>
                        <a14:foregroundMark x1="42473" y1="31746" x2="47312" y2="43386"/>
                        <a14:foregroundMark x1="47312" y1="43386" x2="38710" y2="48148"/>
                        <a14:foregroundMark x1="38710" y1="48148" x2="30108" y2="42328"/>
                        <a14:foregroundMark x1="30108" y1="42328" x2="29032" y2="25926"/>
                        <a14:foregroundMark x1="29032" y1="25926" x2="39247" y2="19577"/>
                        <a14:foregroundMark x1="39247" y1="19577" x2="47312" y2="26984"/>
                        <a14:foregroundMark x1="47312" y1="26984" x2="34946" y2="31217"/>
                        <a14:foregroundMark x1="34946" y1="31217" x2="25806" y2="22751"/>
                        <a14:foregroundMark x1="25806" y1="22751" x2="30108" y2="13228"/>
                        <a14:foregroundMark x1="30108" y1="13228" x2="31720" y2="12169"/>
                        <a14:foregroundMark x1="58065" y1="17989" x2="67742" y2="13757"/>
                        <a14:foregroundMark x1="67742" y1="13757" x2="79570" y2="16402"/>
                        <a14:foregroundMark x1="79570" y1="16402" x2="69892" y2="12698"/>
                        <a14:foregroundMark x1="69892" y1="12698" x2="38710" y2="10582"/>
                        <a14:foregroundMark x1="38710" y1="10582" x2="30645" y2="5291"/>
                        <a14:foregroundMark x1="30645" y1="5291" x2="20968" y2="6878"/>
                        <a14:foregroundMark x1="20968" y1="6878" x2="19892" y2="7937"/>
                        <a14:foregroundMark x1="31183" y1="48148" x2="31183" y2="48148"/>
                        <a14:foregroundMark x1="24194" y1="44444" x2="47849" y2="70899"/>
                        <a14:foregroundMark x1="47849" y1="70899" x2="53763" y2="81481"/>
                        <a14:foregroundMark x1="53763" y1="81481" x2="54839" y2="92063"/>
                        <a14:foregroundMark x1="54839" y1="92063" x2="42473" y2="94709"/>
                        <a14:foregroundMark x1="45161" y1="34392" x2="60215" y2="38624"/>
                        <a14:foregroundMark x1="38172" y1="51852" x2="52688" y2="59259"/>
                        <a14:foregroundMark x1="22581" y1="46032" x2="43548" y2="56085"/>
                        <a14:foregroundMark x1="29570" y1="60847" x2="24194" y2="43915"/>
                        <a14:foregroundMark x1="74731" y1="50794" x2="82796" y2="32804"/>
                        <a14:foregroundMark x1="62903" y1="3704" x2="84946" y2="11111"/>
                        <a14:foregroundMark x1="84946" y1="11111" x2="89785" y2="19577"/>
                        <a14:foregroundMark x1="89785" y1="19577" x2="90860" y2="30688"/>
                        <a14:foregroundMark x1="90860" y1="30688" x2="88710" y2="45503"/>
                        <a14:foregroundMark x1="75269" y1="35979" x2="75269" y2="35979"/>
                        <a14:foregroundMark x1="75269" y1="35979" x2="79032" y2="21164"/>
                        <a14:foregroundMark x1="86559" y1="21164" x2="74194" y2="17989"/>
                        <a14:foregroundMark x1="34946" y1="2116" x2="34946" y2="2116"/>
                        <a14:foregroundMark x1="93011" y1="39683" x2="93011" y2="39683"/>
                        <a14:foregroundMark x1="97312" y1="33862" x2="97312" y2="33862"/>
                        <a14:foregroundMark x1="52688" y1="54497" x2="52688" y2="54497"/>
                        <a14:foregroundMark x1="46237" y1="98942" x2="46237" y2="9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5" y="1468340"/>
            <a:ext cx="4905702" cy="49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Yellow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122" name="Picture 2" descr="Afbeeldingsresultaat voor happy png&quot;">
            <a:extLst>
              <a:ext uri="{FF2B5EF4-FFF2-40B4-BE49-F238E27FC236}">
                <a16:creationId xmlns:a16="http://schemas.microsoft.com/office/drawing/2014/main" id="{FEC5FEA4-B8A1-4398-A19E-87086889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00" y="1652550"/>
            <a:ext cx="4058752" cy="40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098" name="Picture 2" descr="Afbeeldingsresultaat voor relax png&quot;">
            <a:extLst>
              <a:ext uri="{FF2B5EF4-FFF2-40B4-BE49-F238E27FC236}">
                <a16:creationId xmlns:a16="http://schemas.microsoft.com/office/drawing/2014/main" id="{9AB0B1BA-74AB-417C-800F-250B6C8F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38" y="2444226"/>
            <a:ext cx="58197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Blue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 descr="Afbeeldingsresultaat voor blue logos&quot;">
            <a:extLst>
              <a:ext uri="{FF2B5EF4-FFF2-40B4-BE49-F238E27FC236}">
                <a16:creationId xmlns:a16="http://schemas.microsoft.com/office/drawing/2014/main" id="{A72E6887-C744-4521-882C-99400147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70" y="1969964"/>
            <a:ext cx="3004319" cy="32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acebook&quot;">
            <a:extLst>
              <a:ext uri="{FF2B5EF4-FFF2-40B4-BE49-F238E27FC236}">
                <a16:creationId xmlns:a16="http://schemas.microsoft.com/office/drawing/2014/main" id="{4A10C8F3-5339-4865-9393-56BDDE4D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33" y="203321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oreos logo png&quot;">
            <a:extLst>
              <a:ext uri="{FF2B5EF4-FFF2-40B4-BE49-F238E27FC236}">
                <a16:creationId xmlns:a16="http://schemas.microsoft.com/office/drawing/2014/main" id="{9712EF58-FEA3-4100-B3E7-023CA5D1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5286">
            <a:off x="7699322" y="2862373"/>
            <a:ext cx="3777317" cy="14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Purple</a:t>
            </a:r>
            <a:r>
              <a:rPr lang="nl-NL" dirty="0"/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B01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 descr="Afbeeldingsresultaat voor ying yang png&quot;">
            <a:extLst>
              <a:ext uri="{FF2B5EF4-FFF2-40B4-BE49-F238E27FC236}">
                <a16:creationId xmlns:a16="http://schemas.microsoft.com/office/drawing/2014/main" id="{6867FAC2-C47D-43D1-ADBD-93F571EE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28" y="1920077"/>
            <a:ext cx="3523695" cy="3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Orange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 descr="Afbeeldingsresultaat voor good bad png&quot;">
            <a:extLst>
              <a:ext uri="{FF2B5EF4-FFF2-40B4-BE49-F238E27FC236}">
                <a16:creationId xmlns:a16="http://schemas.microsoft.com/office/drawing/2014/main" id="{AC5FF4E5-E019-4332-B3BF-0CC7D20C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76" y="124352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863F6-AC6E-44B6-91FE-9ADA3040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F887F5E-97CB-43DD-85E3-281B6D8F3E2C}"/>
              </a:ext>
            </a:extLst>
          </p:cNvPr>
          <p:cNvSpPr/>
          <p:nvPr/>
        </p:nvSpPr>
        <p:spPr>
          <a:xfrm>
            <a:off x="913795" y="1652550"/>
            <a:ext cx="10364410" cy="40587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 descr="Afbeeldingsresultaat voor energy png&quot;">
            <a:extLst>
              <a:ext uri="{FF2B5EF4-FFF2-40B4-BE49-F238E27FC236}">
                <a16:creationId xmlns:a16="http://schemas.microsoft.com/office/drawing/2014/main" id="{BB8E7478-E5B3-43B0-9A59-13F68E9E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98" y="1196547"/>
            <a:ext cx="4970755" cy="49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B846058-8FE6-4364-B667-895908A1397C}"/>
              </a:ext>
            </a:extLst>
          </p:cNvPr>
          <p:cNvSpPr txBox="1">
            <a:spLocks/>
          </p:cNvSpPr>
          <p:nvPr/>
        </p:nvSpPr>
        <p:spPr>
          <a:xfrm>
            <a:off x="1375983" y="2514599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9202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13</Words>
  <Application>Microsoft Office PowerPoint</Application>
  <PresentationFormat>Breedbeeld</PresentationFormat>
  <Paragraphs>11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Leisteen</vt:lpstr>
      <vt:lpstr>Colors</vt:lpstr>
      <vt:lpstr>Yellow</vt:lpstr>
      <vt:lpstr>Yellow</vt:lpstr>
      <vt:lpstr>Green </vt:lpstr>
      <vt:lpstr>Blue</vt:lpstr>
      <vt:lpstr>Purple </vt:lpstr>
      <vt:lpstr>Orange</vt:lpstr>
      <vt:lpstr>Red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Collors</dc:title>
  <dc:creator>Kaj Termeulen</dc:creator>
  <cp:lastModifiedBy>Kaj Termeulen</cp:lastModifiedBy>
  <cp:revision>5</cp:revision>
  <dcterms:created xsi:type="dcterms:W3CDTF">2020-01-28T14:33:21Z</dcterms:created>
  <dcterms:modified xsi:type="dcterms:W3CDTF">2020-01-29T12:55:29Z</dcterms:modified>
</cp:coreProperties>
</file>